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0" r:id="rId3"/>
    <p:sldId id="268" r:id="rId4"/>
    <p:sldId id="269" r:id="rId5"/>
    <p:sldId id="270" r:id="rId6"/>
    <p:sldId id="271" r:id="rId7"/>
    <p:sldId id="267" r:id="rId8"/>
    <p:sldId id="272" r:id="rId9"/>
    <p:sldId id="282" r:id="rId10"/>
    <p:sldId id="286" r:id="rId11"/>
    <p:sldId id="281" r:id="rId12"/>
    <p:sldId id="277" r:id="rId13"/>
    <p:sldId id="283" r:id="rId14"/>
    <p:sldId id="280" r:id="rId15"/>
    <p:sldId id="279" r:id="rId16"/>
    <p:sldId id="287" r:id="rId17"/>
    <p:sldId id="278" r:id="rId18"/>
    <p:sldId id="285" r:id="rId19"/>
    <p:sldId id="284" r:id="rId20"/>
    <p:sldId id="290" r:id="rId21"/>
    <p:sldId id="288" r:id="rId22"/>
    <p:sldId id="289" r:id="rId23"/>
    <p:sldId id="291" r:id="rId24"/>
    <p:sldId id="274" r:id="rId25"/>
    <p:sldId id="263" r:id="rId26"/>
    <p:sldId id="27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BB837"/>
    <a:srgbClr val="084B92"/>
    <a:srgbClr val="2E3A62"/>
    <a:srgbClr val="2B95DA"/>
    <a:srgbClr val="064C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7B1E3B-38DA-4E8C-8C21-3C0F1512687D}" v="5" dt="2024-04-30T14:52:20.305"/>
    <p1510:client id="{936549CD-9377-79B7-157E-4C623C0CC901}" v="169" dt="2024-05-01T23:35:16.335"/>
    <p1510:client id="{A4888D66-6C68-69E7-7214-67AFCD3F5CDA}" v="13" dt="2024-05-01T23:37:10.368"/>
    <p1510:client id="{CC476E82-9D67-B0E8-1A5C-D373460369F6}" v="1" dt="2024-05-01T21:42:59.953"/>
    <p1510:client id="{F682DC30-E521-0BE9-F963-DA18BC3CB532}" v="8" dt="2024-04-30T19:00:18.7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ie.swenson@outlook.com" userId="S::urn:spo:guest#kassie.swenson@outlook.com::" providerId="AD" clId="Web-{CC476E82-9D67-B0E8-1A5C-D373460369F6}"/>
    <pc:docChg chg="delSld">
      <pc:chgData name="kassie.swenson@outlook.com" userId="S::urn:spo:guest#kassie.swenson@outlook.com::" providerId="AD" clId="Web-{CC476E82-9D67-B0E8-1A5C-D373460369F6}" dt="2024-05-01T21:42:59.953" v="0"/>
      <pc:docMkLst>
        <pc:docMk/>
      </pc:docMkLst>
      <pc:sldChg chg="del">
        <pc:chgData name="kassie.swenson@outlook.com" userId="S::urn:spo:guest#kassie.swenson@outlook.com::" providerId="AD" clId="Web-{CC476E82-9D67-B0E8-1A5C-D373460369F6}" dt="2024-05-01T21:42:59.953" v="0"/>
        <pc:sldMkLst>
          <pc:docMk/>
          <pc:sldMk cId="3249670256" sldId="273"/>
        </pc:sldMkLst>
      </pc:sldChg>
    </pc:docChg>
  </pc:docChgLst>
  <pc:docChgLst>
    <pc:chgData name="kassie.swenson@outlook.com" userId="S::urn:spo:guest#kassie.swenson@outlook.com::" providerId="AD" clId="Web-{F682DC30-E521-0BE9-F963-DA18BC3CB532}"/>
    <pc:docChg chg="modSld">
      <pc:chgData name="kassie.swenson@outlook.com" userId="S::urn:spo:guest#kassie.swenson@outlook.com::" providerId="AD" clId="Web-{F682DC30-E521-0BE9-F963-DA18BC3CB532}" dt="2024-04-30T19:00:18.793" v="7"/>
      <pc:docMkLst>
        <pc:docMk/>
      </pc:docMkLst>
      <pc:sldChg chg="delSp modSp modNotes">
        <pc:chgData name="kassie.swenson@outlook.com" userId="S::urn:spo:guest#kassie.swenson@outlook.com::" providerId="AD" clId="Web-{F682DC30-E521-0BE9-F963-DA18BC3CB532}" dt="2024-04-30T19:00:18.793" v="7"/>
        <pc:sldMkLst>
          <pc:docMk/>
          <pc:sldMk cId="1275118567" sldId="290"/>
        </pc:sldMkLst>
        <pc:spChg chg="del mod">
          <ac:chgData name="kassie.swenson@outlook.com" userId="S::urn:spo:guest#kassie.swenson@outlook.com::" providerId="AD" clId="Web-{F682DC30-E521-0BE9-F963-DA18BC3CB532}" dt="2024-04-30T19:00:14.512" v="4"/>
          <ac:spMkLst>
            <pc:docMk/>
            <pc:sldMk cId="1275118567" sldId="290"/>
            <ac:spMk id="11" creationId="{44A26D1E-3F01-D5D5-18F1-9F6C6463A9BD}"/>
          </ac:spMkLst>
        </pc:spChg>
        <pc:spChg chg="del mod">
          <ac:chgData name="kassie.swenson@outlook.com" userId="S::urn:spo:guest#kassie.swenson@outlook.com::" providerId="AD" clId="Web-{F682DC30-E521-0BE9-F963-DA18BC3CB532}" dt="2024-04-30T19:00:18.793" v="7"/>
          <ac:spMkLst>
            <pc:docMk/>
            <pc:sldMk cId="1275118567" sldId="290"/>
            <ac:spMk id="12" creationId="{72EB3BF1-EB56-B534-5652-851B2F8BAAE6}"/>
          </ac:spMkLst>
        </pc:spChg>
      </pc:sldChg>
    </pc:docChg>
  </pc:docChgLst>
  <pc:docChgLst>
    <pc:chgData name="kassie.swenson@outlook.com" userId="S::urn:spo:guest#kassie.swenson@outlook.com::" providerId="AD" clId="Web-{D801B904-78E1-CF2A-18B7-D2E1FA6698AB}"/>
    <pc:docChg chg="modSld">
      <pc:chgData name="kassie.swenson@outlook.com" userId="S::urn:spo:guest#kassie.swenson@outlook.com::" providerId="AD" clId="Web-{D801B904-78E1-CF2A-18B7-D2E1FA6698AB}" dt="2024-04-29T19:00:24.784" v="37" actId="14100"/>
      <pc:docMkLst>
        <pc:docMk/>
      </pc:docMkLst>
      <pc:sldChg chg="addSp modSp modNotes">
        <pc:chgData name="kassie.swenson@outlook.com" userId="S::urn:spo:guest#kassie.swenson@outlook.com::" providerId="AD" clId="Web-{D801B904-78E1-CF2A-18B7-D2E1FA6698AB}" dt="2024-04-29T19:00:24.784" v="37" actId="14100"/>
        <pc:sldMkLst>
          <pc:docMk/>
          <pc:sldMk cId="3249670256" sldId="273"/>
        </pc:sldMkLst>
        <pc:spChg chg="mod">
          <ac:chgData name="kassie.swenson@outlook.com" userId="S::urn:spo:guest#kassie.swenson@outlook.com::" providerId="AD" clId="Web-{D801B904-78E1-CF2A-18B7-D2E1FA6698AB}" dt="2024-04-29T19:00:24.784" v="37" actId="14100"/>
          <ac:spMkLst>
            <pc:docMk/>
            <pc:sldMk cId="3249670256" sldId="273"/>
            <ac:spMk id="9" creationId="{F2DE98D3-BB79-F524-1569-C3D9A971A37C}"/>
          </ac:spMkLst>
        </pc:spChg>
        <pc:picChg chg="add mod">
          <ac:chgData name="kassie.swenson@outlook.com" userId="S::urn:spo:guest#kassie.swenson@outlook.com::" providerId="AD" clId="Web-{D801B904-78E1-CF2A-18B7-D2E1FA6698AB}" dt="2024-04-29T19:00:16.581" v="36"/>
          <ac:picMkLst>
            <pc:docMk/>
            <pc:sldMk cId="3249670256" sldId="273"/>
            <ac:picMk id="2" creationId="{77D39921-2A9B-C245-CA3E-3792B0F6F3A7}"/>
          </ac:picMkLst>
        </pc:picChg>
      </pc:sldChg>
    </pc:docChg>
  </pc:docChgLst>
  <pc:docChgLst>
    <pc:chgData name="kassie.swenson@outlook.com" userId="S::urn:spo:guest#kassie.swenson@outlook.com::" providerId="AD" clId="Web-{EEF250F7-450B-881E-DA22-9FD1DAA9E033}"/>
    <pc:docChg chg="modSld">
      <pc:chgData name="kassie.swenson@outlook.com" userId="S::urn:spo:guest#kassie.swenson@outlook.com::" providerId="AD" clId="Web-{EEF250F7-450B-881E-DA22-9FD1DAA9E033}" dt="2024-04-29T15:43:33.386" v="19"/>
      <pc:docMkLst>
        <pc:docMk/>
      </pc:docMkLst>
      <pc:sldChg chg="delSp modSp modNotes">
        <pc:chgData name="kassie.swenson@outlook.com" userId="S::urn:spo:guest#kassie.swenson@outlook.com::" providerId="AD" clId="Web-{EEF250F7-450B-881E-DA22-9FD1DAA9E033}" dt="2024-04-29T15:43:33.386" v="19"/>
        <pc:sldMkLst>
          <pc:docMk/>
          <pc:sldMk cId="3249670256" sldId="273"/>
        </pc:sldMkLst>
        <pc:spChg chg="del">
          <ac:chgData name="kassie.swenson@outlook.com" userId="S::urn:spo:guest#kassie.swenson@outlook.com::" providerId="AD" clId="Web-{EEF250F7-450B-881E-DA22-9FD1DAA9E033}" dt="2024-04-29T15:43:16.605" v="13"/>
          <ac:spMkLst>
            <pc:docMk/>
            <pc:sldMk cId="3249670256" sldId="273"/>
            <ac:spMk id="2" creationId="{AEC41BB3-7652-2433-8B91-858B357D49DA}"/>
          </ac:spMkLst>
        </pc:spChg>
        <pc:spChg chg="mod">
          <ac:chgData name="kassie.swenson@outlook.com" userId="S::urn:spo:guest#kassie.swenson@outlook.com::" providerId="AD" clId="Web-{EEF250F7-450B-881E-DA22-9FD1DAA9E033}" dt="2024-04-29T15:43:21.386" v="14" actId="20577"/>
          <ac:spMkLst>
            <pc:docMk/>
            <pc:sldMk cId="3249670256" sldId="273"/>
            <ac:spMk id="9" creationId="{F2DE98D3-BB79-F524-1569-C3D9A971A37C}"/>
          </ac:spMkLst>
        </pc:spChg>
      </pc:sldChg>
    </pc:docChg>
  </pc:docChgLst>
  <pc:docChgLst>
    <pc:chgData name="kassie.swenson@outlook.com" userId="S::urn:spo:guest#kassie.swenson@outlook.com::" providerId="AD" clId="Web-{A717710F-BE1A-2CA0-7FFF-B5F28E7B7D21}"/>
    <pc:docChg chg="modSld">
      <pc:chgData name="kassie.swenson@outlook.com" userId="S::urn:spo:guest#kassie.swenson@outlook.com::" providerId="AD" clId="Web-{A717710F-BE1A-2CA0-7FFF-B5F28E7B7D21}" dt="2024-04-22T17:44:02.421" v="55" actId="20577"/>
      <pc:docMkLst>
        <pc:docMk/>
      </pc:docMkLst>
      <pc:sldChg chg="modSp">
        <pc:chgData name="kassie.swenson@outlook.com" userId="S::urn:spo:guest#kassie.swenson@outlook.com::" providerId="AD" clId="Web-{A717710F-BE1A-2CA0-7FFF-B5F28E7B7D21}" dt="2024-04-22T17:36:34.184" v="16" actId="1076"/>
        <pc:sldMkLst>
          <pc:docMk/>
          <pc:sldMk cId="654704081" sldId="278"/>
        </pc:sldMkLst>
        <pc:spChg chg="mod">
          <ac:chgData name="kassie.swenson@outlook.com" userId="S::urn:spo:guest#kassie.swenson@outlook.com::" providerId="AD" clId="Web-{A717710F-BE1A-2CA0-7FFF-B5F28E7B7D21}" dt="2024-04-22T17:33:28.136" v="9" actId="20577"/>
          <ac:spMkLst>
            <pc:docMk/>
            <pc:sldMk cId="654704081" sldId="278"/>
            <ac:spMk id="3" creationId="{A7B147A6-1AC5-0A09-747E-69DA7C5A3D65}"/>
          </ac:spMkLst>
        </pc:spChg>
        <pc:spChg chg="mod">
          <ac:chgData name="kassie.swenson@outlook.com" userId="S::urn:spo:guest#kassie.swenson@outlook.com::" providerId="AD" clId="Web-{A717710F-BE1A-2CA0-7FFF-B5F28E7B7D21}" dt="2024-04-22T17:36:30.465" v="15" actId="1076"/>
          <ac:spMkLst>
            <pc:docMk/>
            <pc:sldMk cId="654704081" sldId="278"/>
            <ac:spMk id="16" creationId="{9F976902-B9E3-00A5-541F-B2D72718F61B}"/>
          </ac:spMkLst>
        </pc:spChg>
        <pc:spChg chg="mod">
          <ac:chgData name="kassie.swenson@outlook.com" userId="S::urn:spo:guest#kassie.swenson@outlook.com::" providerId="AD" clId="Web-{A717710F-BE1A-2CA0-7FFF-B5F28E7B7D21}" dt="2024-04-22T17:36:34.184" v="16" actId="1076"/>
          <ac:spMkLst>
            <pc:docMk/>
            <pc:sldMk cId="654704081" sldId="278"/>
            <ac:spMk id="21" creationId="{19A8E137-4D3D-5D47-FE63-CC71153DF0F7}"/>
          </ac:spMkLst>
        </pc:spChg>
      </pc:sldChg>
      <pc:sldChg chg="modSp">
        <pc:chgData name="kassie.swenson@outlook.com" userId="S::urn:spo:guest#kassie.swenson@outlook.com::" providerId="AD" clId="Web-{A717710F-BE1A-2CA0-7FFF-B5F28E7B7D21}" dt="2024-04-22T17:31:18.167" v="6" actId="20577"/>
        <pc:sldMkLst>
          <pc:docMk/>
          <pc:sldMk cId="2488618950" sldId="283"/>
        </pc:sldMkLst>
        <pc:spChg chg="mod">
          <ac:chgData name="kassie.swenson@outlook.com" userId="S::urn:spo:guest#kassie.swenson@outlook.com::" providerId="AD" clId="Web-{A717710F-BE1A-2CA0-7FFF-B5F28E7B7D21}" dt="2024-04-22T17:31:14.167" v="4" actId="20577"/>
          <ac:spMkLst>
            <pc:docMk/>
            <pc:sldMk cId="2488618950" sldId="283"/>
            <ac:spMk id="9" creationId="{E14CA67E-FA9A-84A0-F3FA-D6F024113CA7}"/>
          </ac:spMkLst>
        </pc:spChg>
        <pc:spChg chg="mod">
          <ac:chgData name="kassie.swenson@outlook.com" userId="S::urn:spo:guest#kassie.swenson@outlook.com::" providerId="AD" clId="Web-{A717710F-BE1A-2CA0-7FFF-B5F28E7B7D21}" dt="2024-04-22T17:31:18.167" v="6" actId="20577"/>
          <ac:spMkLst>
            <pc:docMk/>
            <pc:sldMk cId="2488618950" sldId="283"/>
            <ac:spMk id="14" creationId="{7C64ADB8-5CC5-C518-4575-4CB30B06E111}"/>
          </ac:spMkLst>
        </pc:spChg>
      </pc:sldChg>
      <pc:sldChg chg="modSp">
        <pc:chgData name="kassie.swenson@outlook.com" userId="S::urn:spo:guest#kassie.swenson@outlook.com::" providerId="AD" clId="Web-{A717710F-BE1A-2CA0-7FFF-B5F28E7B7D21}" dt="2024-04-22T17:44:02.421" v="55" actId="20577"/>
        <pc:sldMkLst>
          <pc:docMk/>
          <pc:sldMk cId="1275118567" sldId="290"/>
        </pc:sldMkLst>
        <pc:spChg chg="mod">
          <ac:chgData name="kassie.swenson@outlook.com" userId="S::urn:spo:guest#kassie.swenson@outlook.com::" providerId="AD" clId="Web-{A717710F-BE1A-2CA0-7FFF-B5F28E7B7D21}" dt="2024-04-22T17:43:15.968" v="54" actId="20577"/>
          <ac:spMkLst>
            <pc:docMk/>
            <pc:sldMk cId="1275118567" sldId="290"/>
            <ac:spMk id="11" creationId="{44A26D1E-3F01-D5D5-18F1-9F6C6463A9BD}"/>
          </ac:spMkLst>
        </pc:spChg>
        <pc:spChg chg="mod">
          <ac:chgData name="kassie.swenson@outlook.com" userId="S::urn:spo:guest#kassie.swenson@outlook.com::" providerId="AD" clId="Web-{A717710F-BE1A-2CA0-7FFF-B5F28E7B7D21}" dt="2024-04-22T17:44:02.421" v="55" actId="20577"/>
          <ac:spMkLst>
            <pc:docMk/>
            <pc:sldMk cId="1275118567" sldId="290"/>
            <ac:spMk id="12" creationId="{72EB3BF1-EB56-B534-5652-851B2F8BAAE6}"/>
          </ac:spMkLst>
        </pc:spChg>
      </pc:sldChg>
      <pc:sldChg chg="mod modShow">
        <pc:chgData name="kassie.swenson@outlook.com" userId="S::urn:spo:guest#kassie.swenson@outlook.com::" providerId="AD" clId="Web-{A717710F-BE1A-2CA0-7FFF-B5F28E7B7D21}" dt="2024-04-22T17:14:44.098" v="0"/>
        <pc:sldMkLst>
          <pc:docMk/>
          <pc:sldMk cId="3758999363" sldId="291"/>
        </pc:sldMkLst>
      </pc:sldChg>
    </pc:docChg>
  </pc:docChgLst>
  <pc:docChgLst>
    <pc:chgData name="kassie.swenson@outlook.com" userId="S::urn:spo:guest#kassie.swenson@outlook.com::" providerId="AD" clId="Web-{107B1E3B-38DA-4E8C-8C21-3C0F1512687D}"/>
    <pc:docChg chg="modSld">
      <pc:chgData name="kassie.swenson@outlook.com" userId="S::urn:spo:guest#kassie.swenson@outlook.com::" providerId="AD" clId="Web-{107B1E3B-38DA-4E8C-8C21-3C0F1512687D}" dt="2024-04-30T14:52:20.055" v="1" actId="20577"/>
      <pc:docMkLst>
        <pc:docMk/>
      </pc:docMkLst>
      <pc:sldChg chg="modSp">
        <pc:chgData name="kassie.swenson@outlook.com" userId="S::urn:spo:guest#kassie.swenson@outlook.com::" providerId="AD" clId="Web-{107B1E3B-38DA-4E8C-8C21-3C0F1512687D}" dt="2024-04-30T14:52:20.055" v="1" actId="20577"/>
        <pc:sldMkLst>
          <pc:docMk/>
          <pc:sldMk cId="1151469130" sldId="284"/>
        </pc:sldMkLst>
        <pc:spChg chg="mod">
          <ac:chgData name="kassie.swenson@outlook.com" userId="S::urn:spo:guest#kassie.swenson@outlook.com::" providerId="AD" clId="Web-{107B1E3B-38DA-4E8C-8C21-3C0F1512687D}" dt="2024-04-30T14:52:20.055" v="1" actId="20577"/>
          <ac:spMkLst>
            <pc:docMk/>
            <pc:sldMk cId="1151469130" sldId="284"/>
            <ac:spMk id="20" creationId="{A1828EE1-B07A-B229-47E3-E1390B281E32}"/>
          </ac:spMkLst>
        </pc:spChg>
      </pc:sldChg>
    </pc:docChg>
  </pc:docChgLst>
  <pc:docChgLst>
    <pc:chgData name="kassie.swenson@outlook.com" userId="S::urn:spo:guest#kassie.swenson@outlook.com::" providerId="AD" clId="Web-{85C01E71-40C9-C9F3-C985-D4FB73633731}"/>
    <pc:docChg chg="modSld">
      <pc:chgData name="kassie.swenson@outlook.com" userId="S::urn:spo:guest#kassie.swenson@outlook.com::" providerId="AD" clId="Web-{85C01E71-40C9-C9F3-C985-D4FB73633731}" dt="2024-04-25T15:29:53.073" v="681"/>
      <pc:docMkLst>
        <pc:docMk/>
      </pc:docMkLst>
      <pc:sldChg chg="modSp modNotes">
        <pc:chgData name="kassie.swenson@outlook.com" userId="S::urn:spo:guest#kassie.swenson@outlook.com::" providerId="AD" clId="Web-{85C01E71-40C9-C9F3-C985-D4FB73633731}" dt="2024-04-25T15:29:53.073" v="681"/>
        <pc:sldMkLst>
          <pc:docMk/>
          <pc:sldMk cId="1151469130" sldId="284"/>
        </pc:sldMkLst>
        <pc:spChg chg="mod">
          <ac:chgData name="kassie.swenson@outlook.com" userId="S::urn:spo:guest#kassie.swenson@outlook.com::" providerId="AD" clId="Web-{85C01E71-40C9-C9F3-C985-D4FB73633731}" dt="2024-04-25T15:14:06.812" v="421" actId="1076"/>
          <ac:spMkLst>
            <pc:docMk/>
            <pc:sldMk cId="1151469130" sldId="284"/>
            <ac:spMk id="3" creationId="{BC438D89-AC1D-DAEE-EABF-59A4E2B2DA03}"/>
          </ac:spMkLst>
        </pc:spChg>
        <pc:spChg chg="mod">
          <ac:chgData name="kassie.swenson@outlook.com" userId="S::urn:spo:guest#kassie.swenson@outlook.com::" providerId="AD" clId="Web-{85C01E71-40C9-C9F3-C985-D4FB73633731}" dt="2024-04-25T15:14:06.499" v="406" actId="1076"/>
          <ac:spMkLst>
            <pc:docMk/>
            <pc:sldMk cId="1151469130" sldId="284"/>
            <ac:spMk id="11" creationId="{C02A078C-7F23-5820-235B-C5D276088667}"/>
          </ac:spMkLst>
        </pc:spChg>
        <pc:spChg chg="mod">
          <ac:chgData name="kassie.swenson@outlook.com" userId="S::urn:spo:guest#kassie.swenson@outlook.com::" providerId="AD" clId="Web-{85C01E71-40C9-C9F3-C985-D4FB73633731}" dt="2024-04-25T15:14:06.827" v="422" actId="1076"/>
          <ac:spMkLst>
            <pc:docMk/>
            <pc:sldMk cId="1151469130" sldId="284"/>
            <ac:spMk id="12" creationId="{C6F8F3A8-3C7E-C129-EA64-9FDC1B851073}"/>
          </ac:spMkLst>
        </pc:spChg>
        <pc:spChg chg="mod">
          <ac:chgData name="kassie.swenson@outlook.com" userId="S::urn:spo:guest#kassie.swenson@outlook.com::" providerId="AD" clId="Web-{85C01E71-40C9-C9F3-C985-D4FB73633731}" dt="2024-04-25T15:14:06.515" v="407" actId="1076"/>
          <ac:spMkLst>
            <pc:docMk/>
            <pc:sldMk cId="1151469130" sldId="284"/>
            <ac:spMk id="13" creationId="{5498046A-76A7-C24A-6BD4-C62CC61FA1C3}"/>
          </ac:spMkLst>
        </pc:spChg>
        <pc:spChg chg="mod">
          <ac:chgData name="kassie.swenson@outlook.com" userId="S::urn:spo:guest#kassie.swenson@outlook.com::" providerId="AD" clId="Web-{85C01E71-40C9-C9F3-C985-D4FB73633731}" dt="2024-04-25T15:14:06.546" v="408" actId="1076"/>
          <ac:spMkLst>
            <pc:docMk/>
            <pc:sldMk cId="1151469130" sldId="284"/>
            <ac:spMk id="14" creationId="{31D58E2B-F2CF-FA6A-4383-0D7B0773A689}"/>
          </ac:spMkLst>
        </pc:spChg>
        <pc:spChg chg="mod">
          <ac:chgData name="kassie.swenson@outlook.com" userId="S::urn:spo:guest#kassie.swenson@outlook.com::" providerId="AD" clId="Web-{85C01E71-40C9-C9F3-C985-D4FB73633731}" dt="2024-04-25T15:14:06.562" v="409" actId="1076"/>
          <ac:spMkLst>
            <pc:docMk/>
            <pc:sldMk cId="1151469130" sldId="284"/>
            <ac:spMk id="15" creationId="{67469547-0CDE-A5BE-B14D-C5B930A58BE7}"/>
          </ac:spMkLst>
        </pc:spChg>
        <pc:spChg chg="mod">
          <ac:chgData name="kassie.swenson@outlook.com" userId="S::urn:spo:guest#kassie.swenson@outlook.com::" providerId="AD" clId="Web-{85C01E71-40C9-C9F3-C985-D4FB73633731}" dt="2024-04-25T15:14:06.577" v="410" actId="1076"/>
          <ac:spMkLst>
            <pc:docMk/>
            <pc:sldMk cId="1151469130" sldId="284"/>
            <ac:spMk id="16" creationId="{4250CCA8-75F7-05F1-37C3-F387367E9B42}"/>
          </ac:spMkLst>
        </pc:spChg>
        <pc:spChg chg="mod">
          <ac:chgData name="kassie.swenson@outlook.com" userId="S::urn:spo:guest#kassie.swenson@outlook.com::" providerId="AD" clId="Web-{85C01E71-40C9-C9F3-C985-D4FB73633731}" dt="2024-04-25T15:14:06.640" v="412" actId="1076"/>
          <ac:spMkLst>
            <pc:docMk/>
            <pc:sldMk cId="1151469130" sldId="284"/>
            <ac:spMk id="18" creationId="{21371D02-E21E-E796-9658-D3D8A8310A39}"/>
          </ac:spMkLst>
        </pc:spChg>
        <pc:spChg chg="mod">
          <ac:chgData name="kassie.swenson@outlook.com" userId="S::urn:spo:guest#kassie.swenson@outlook.com::" providerId="AD" clId="Web-{85C01E71-40C9-C9F3-C985-D4FB73633731}" dt="2024-04-25T15:14:06.671" v="413" actId="1076"/>
          <ac:spMkLst>
            <pc:docMk/>
            <pc:sldMk cId="1151469130" sldId="284"/>
            <ac:spMk id="19" creationId="{29213056-4B8F-04FC-12AC-2BDF996948FB}"/>
          </ac:spMkLst>
        </pc:spChg>
        <pc:spChg chg="mod">
          <ac:chgData name="kassie.swenson@outlook.com" userId="S::urn:spo:guest#kassie.swenson@outlook.com::" providerId="AD" clId="Web-{85C01E71-40C9-C9F3-C985-D4FB73633731}" dt="2024-04-25T15:14:06.702" v="414" actId="1076"/>
          <ac:spMkLst>
            <pc:docMk/>
            <pc:sldMk cId="1151469130" sldId="284"/>
            <ac:spMk id="20" creationId="{A1828EE1-B07A-B229-47E3-E1390B281E32}"/>
          </ac:spMkLst>
        </pc:spChg>
        <pc:spChg chg="mod">
          <ac:chgData name="kassie.swenson@outlook.com" userId="S::urn:spo:guest#kassie.swenson@outlook.com::" providerId="AD" clId="Web-{85C01E71-40C9-C9F3-C985-D4FB73633731}" dt="2024-04-25T15:14:06.734" v="416" actId="1076"/>
          <ac:spMkLst>
            <pc:docMk/>
            <pc:sldMk cId="1151469130" sldId="284"/>
            <ac:spMk id="22" creationId="{7CA82449-863D-1D54-B94E-6EA287F70B1D}"/>
          </ac:spMkLst>
        </pc:spChg>
        <pc:spChg chg="mod">
          <ac:chgData name="kassie.swenson@outlook.com" userId="S::urn:spo:guest#kassie.swenson@outlook.com::" providerId="AD" clId="Web-{85C01E71-40C9-C9F3-C985-D4FB73633731}" dt="2024-04-25T15:14:06.749" v="417" actId="1076"/>
          <ac:spMkLst>
            <pc:docMk/>
            <pc:sldMk cId="1151469130" sldId="284"/>
            <ac:spMk id="23" creationId="{A6C7FCFB-A02B-FB3B-6C2F-614FE0634496}"/>
          </ac:spMkLst>
        </pc:spChg>
        <pc:spChg chg="mod">
          <ac:chgData name="kassie.swenson@outlook.com" userId="S::urn:spo:guest#kassie.swenson@outlook.com::" providerId="AD" clId="Web-{85C01E71-40C9-C9F3-C985-D4FB73633731}" dt="2024-04-25T15:14:06.765" v="418" actId="1076"/>
          <ac:spMkLst>
            <pc:docMk/>
            <pc:sldMk cId="1151469130" sldId="284"/>
            <ac:spMk id="24" creationId="{723C9F1A-83F2-A5C2-DB6E-6FACF25A2E9A}"/>
          </ac:spMkLst>
        </pc:spChg>
        <pc:spChg chg="mod">
          <ac:chgData name="kassie.swenson@outlook.com" userId="S::urn:spo:guest#kassie.swenson@outlook.com::" providerId="AD" clId="Web-{85C01E71-40C9-C9F3-C985-D4FB73633731}" dt="2024-04-25T15:14:06.796" v="420" actId="1076"/>
          <ac:spMkLst>
            <pc:docMk/>
            <pc:sldMk cId="1151469130" sldId="284"/>
            <ac:spMk id="26" creationId="{D9F5886C-6E04-FAE9-FE51-802BB5E10B10}"/>
          </ac:spMkLst>
        </pc:spChg>
        <pc:spChg chg="mod">
          <ac:chgData name="kassie.swenson@outlook.com" userId="S::urn:spo:guest#kassie.swenson@outlook.com::" providerId="AD" clId="Web-{85C01E71-40C9-C9F3-C985-D4FB73633731}" dt="2024-04-25T15:14:06.843" v="423" actId="1076"/>
          <ac:spMkLst>
            <pc:docMk/>
            <pc:sldMk cId="1151469130" sldId="284"/>
            <ac:spMk id="27" creationId="{5FB9973F-7C09-A1AE-6527-7AF3788B3A12}"/>
          </ac:spMkLst>
        </pc:spChg>
        <pc:spChg chg="mod">
          <ac:chgData name="kassie.swenson@outlook.com" userId="S::urn:spo:guest#kassie.swenson@outlook.com::" providerId="AD" clId="Web-{85C01E71-40C9-C9F3-C985-D4FB73633731}" dt="2024-04-25T15:14:10.296" v="424" actId="1076"/>
          <ac:spMkLst>
            <pc:docMk/>
            <pc:sldMk cId="1151469130" sldId="284"/>
            <ac:spMk id="28" creationId="{3E0058BD-0D9A-8B8E-34EB-E26D540C4B17}"/>
          </ac:spMkLst>
        </pc:spChg>
        <pc:picChg chg="mod">
          <ac:chgData name="kassie.swenson@outlook.com" userId="S::urn:spo:guest#kassie.swenson@outlook.com::" providerId="AD" clId="Web-{85C01E71-40C9-C9F3-C985-D4FB73633731}" dt="2024-04-25T15:14:06.452" v="403" actId="1076"/>
          <ac:picMkLst>
            <pc:docMk/>
            <pc:sldMk cId="1151469130" sldId="284"/>
            <ac:picMk id="4" creationId="{8DDD8C2F-88AB-1527-FD1E-3CA25E1747C5}"/>
          </ac:picMkLst>
        </pc:picChg>
        <pc:picChg chg="mod">
          <ac:chgData name="kassie.swenson@outlook.com" userId="S::urn:spo:guest#kassie.swenson@outlook.com::" providerId="AD" clId="Web-{85C01E71-40C9-C9F3-C985-D4FB73633731}" dt="2024-04-25T15:14:06.468" v="404" actId="1076"/>
          <ac:picMkLst>
            <pc:docMk/>
            <pc:sldMk cId="1151469130" sldId="284"/>
            <ac:picMk id="9" creationId="{929F09FF-D900-EC5E-CC92-647E7511132B}"/>
          </ac:picMkLst>
        </pc:picChg>
        <pc:picChg chg="mod">
          <ac:chgData name="kassie.swenson@outlook.com" userId="S::urn:spo:guest#kassie.swenson@outlook.com::" providerId="AD" clId="Web-{85C01E71-40C9-C9F3-C985-D4FB73633731}" dt="2024-04-25T15:14:06.484" v="405" actId="1076"/>
          <ac:picMkLst>
            <pc:docMk/>
            <pc:sldMk cId="1151469130" sldId="284"/>
            <ac:picMk id="10" creationId="{960DAF50-CC07-D4A0-E603-292C488ED304}"/>
          </ac:picMkLst>
        </pc:picChg>
        <pc:cxnChg chg="mod">
          <ac:chgData name="kassie.swenson@outlook.com" userId="S::urn:spo:guest#kassie.swenson@outlook.com::" providerId="AD" clId="Web-{85C01E71-40C9-C9F3-C985-D4FB73633731}" dt="2024-04-25T15:14:06.609" v="411" actId="1076"/>
          <ac:cxnSpMkLst>
            <pc:docMk/>
            <pc:sldMk cId="1151469130" sldId="284"/>
            <ac:cxnSpMk id="17" creationId="{51AFFBAB-E1AA-4A87-61FA-089A9D4F7214}"/>
          </ac:cxnSpMkLst>
        </pc:cxnChg>
        <pc:cxnChg chg="mod">
          <ac:chgData name="kassie.swenson@outlook.com" userId="S::urn:spo:guest#kassie.swenson@outlook.com::" providerId="AD" clId="Web-{85C01E71-40C9-C9F3-C985-D4FB73633731}" dt="2024-04-25T15:14:06.718" v="415" actId="1076"/>
          <ac:cxnSpMkLst>
            <pc:docMk/>
            <pc:sldMk cId="1151469130" sldId="284"/>
            <ac:cxnSpMk id="21" creationId="{5E36A1A2-4DA2-01C5-3938-B2E34F24D444}"/>
          </ac:cxnSpMkLst>
        </pc:cxnChg>
        <pc:cxnChg chg="mod">
          <ac:chgData name="kassie.swenson@outlook.com" userId="S::urn:spo:guest#kassie.swenson@outlook.com::" providerId="AD" clId="Web-{85C01E71-40C9-C9F3-C985-D4FB73633731}" dt="2024-04-25T15:14:06.780" v="419" actId="1076"/>
          <ac:cxnSpMkLst>
            <pc:docMk/>
            <pc:sldMk cId="1151469130" sldId="284"/>
            <ac:cxnSpMk id="25" creationId="{BE42FE30-8C82-4D66-DCEA-795E3C42D738}"/>
          </ac:cxnSpMkLst>
        </pc:cxnChg>
      </pc:sldChg>
      <pc:sldChg chg="modSp modNotes">
        <pc:chgData name="kassie.swenson@outlook.com" userId="S::urn:spo:guest#kassie.swenson@outlook.com::" providerId="AD" clId="Web-{85C01E71-40C9-C9F3-C985-D4FB73633731}" dt="2024-04-25T15:29:22.494" v="655" actId="20577"/>
        <pc:sldMkLst>
          <pc:docMk/>
          <pc:sldMk cId="1275118567" sldId="290"/>
        </pc:sldMkLst>
        <pc:spChg chg="mod">
          <ac:chgData name="kassie.swenson@outlook.com" userId="S::urn:spo:guest#kassie.swenson@outlook.com::" providerId="AD" clId="Web-{85C01E71-40C9-C9F3-C985-D4FB73633731}" dt="2024-04-25T15:29:18.510" v="654" actId="20577"/>
          <ac:spMkLst>
            <pc:docMk/>
            <pc:sldMk cId="1275118567" sldId="290"/>
            <ac:spMk id="11" creationId="{44A26D1E-3F01-D5D5-18F1-9F6C6463A9BD}"/>
          </ac:spMkLst>
        </pc:spChg>
        <pc:spChg chg="mod">
          <ac:chgData name="kassie.swenson@outlook.com" userId="S::urn:spo:guest#kassie.swenson@outlook.com::" providerId="AD" clId="Web-{85C01E71-40C9-C9F3-C985-D4FB73633731}" dt="2024-04-25T15:29:22.494" v="655" actId="20577"/>
          <ac:spMkLst>
            <pc:docMk/>
            <pc:sldMk cId="1275118567" sldId="290"/>
            <ac:spMk id="12" creationId="{72EB3BF1-EB56-B534-5652-851B2F8BAAE6}"/>
          </ac:spMkLst>
        </pc:spChg>
      </pc:sldChg>
    </pc:docChg>
  </pc:docChgLst>
  <pc:docChgLst>
    <pc:chgData name="kassie.swenson@outlook.com" userId="S::urn:spo:guest#kassie.swenson@outlook.com::" providerId="AD" clId="Web-{57FBFA79-9F07-EC0A-137B-A8602169EB85}"/>
    <pc:docChg chg="modSld">
      <pc:chgData name="kassie.swenson@outlook.com" userId="S::urn:spo:guest#kassie.swenson@outlook.com::" providerId="AD" clId="Web-{57FBFA79-9F07-EC0A-137B-A8602169EB85}" dt="2024-04-29T17:32:46.598" v="84"/>
      <pc:docMkLst>
        <pc:docMk/>
      </pc:docMkLst>
      <pc:sldChg chg="modNotes">
        <pc:chgData name="kassie.swenson@outlook.com" userId="S::urn:spo:guest#kassie.swenson@outlook.com::" providerId="AD" clId="Web-{57FBFA79-9F07-EC0A-137B-A8602169EB85}" dt="2024-04-29T17:32:10.097" v="26"/>
        <pc:sldMkLst>
          <pc:docMk/>
          <pc:sldMk cId="932088603" sldId="272"/>
        </pc:sldMkLst>
      </pc:sldChg>
      <pc:sldChg chg="addSp delSp modSp">
        <pc:chgData name="kassie.swenson@outlook.com" userId="S::urn:spo:guest#kassie.swenson@outlook.com::" providerId="AD" clId="Web-{57FBFA79-9F07-EC0A-137B-A8602169EB85}" dt="2024-04-29T17:30:34.330" v="24" actId="1076"/>
        <pc:sldMkLst>
          <pc:docMk/>
          <pc:sldMk cId="1818740365" sldId="274"/>
        </pc:sldMkLst>
        <pc:picChg chg="del">
          <ac:chgData name="kassie.swenson@outlook.com" userId="S::urn:spo:guest#kassie.swenson@outlook.com::" providerId="AD" clId="Web-{57FBFA79-9F07-EC0A-137B-A8602169EB85}" dt="2024-04-29T17:30:10.345" v="20"/>
          <ac:picMkLst>
            <pc:docMk/>
            <pc:sldMk cId="1818740365" sldId="274"/>
            <ac:picMk id="2" creationId="{CE595BB2-34F2-CC9B-0AAA-0E297E038F86}"/>
          </ac:picMkLst>
        </pc:picChg>
        <pc:picChg chg="add mod">
          <ac:chgData name="kassie.swenson@outlook.com" userId="S::urn:spo:guest#kassie.swenson@outlook.com::" providerId="AD" clId="Web-{57FBFA79-9F07-EC0A-137B-A8602169EB85}" dt="2024-04-29T17:30:34.330" v="24" actId="1076"/>
          <ac:picMkLst>
            <pc:docMk/>
            <pc:sldMk cId="1818740365" sldId="274"/>
            <ac:picMk id="4" creationId="{40C13E33-CB53-2618-01B3-E1D279E72BA9}"/>
          </ac:picMkLst>
        </pc:picChg>
      </pc:sldChg>
      <pc:sldChg chg="modNotes">
        <pc:chgData name="kassie.swenson@outlook.com" userId="S::urn:spo:guest#kassie.swenson@outlook.com::" providerId="AD" clId="Web-{57FBFA79-9F07-EC0A-137B-A8602169EB85}" dt="2024-04-29T17:32:46.598" v="84"/>
        <pc:sldMkLst>
          <pc:docMk/>
          <pc:sldMk cId="1623987104" sldId="277"/>
        </pc:sldMkLst>
      </pc:sldChg>
      <pc:sldChg chg="delAnim">
        <pc:chgData name="kassie.swenson@outlook.com" userId="S::urn:spo:guest#kassie.swenson@outlook.com::" providerId="AD" clId="Web-{57FBFA79-9F07-EC0A-137B-A8602169EB85}" dt="2024-04-29T17:12:22.546" v="2"/>
        <pc:sldMkLst>
          <pc:docMk/>
          <pc:sldMk cId="3128698677" sldId="279"/>
        </pc:sldMkLst>
      </pc:sldChg>
      <pc:sldChg chg="delAnim">
        <pc:chgData name="kassie.swenson@outlook.com" userId="S::urn:spo:guest#kassie.swenson@outlook.com::" providerId="AD" clId="Web-{57FBFA79-9F07-EC0A-137B-A8602169EB85}" dt="2024-04-29T17:11:51.858" v="1"/>
        <pc:sldMkLst>
          <pc:docMk/>
          <pc:sldMk cId="1554227618" sldId="280"/>
        </pc:sldMkLst>
      </pc:sldChg>
      <pc:sldChg chg="addSp delSp modSp addAnim delAnim">
        <pc:chgData name="kassie.swenson@outlook.com" userId="S::urn:spo:guest#kassie.swenson@outlook.com::" providerId="AD" clId="Web-{57FBFA79-9F07-EC0A-137B-A8602169EB85}" dt="2024-04-29T17:24:58.918" v="19"/>
        <pc:sldMkLst>
          <pc:docMk/>
          <pc:sldMk cId="1151469130" sldId="284"/>
        </pc:sldMkLst>
        <pc:spChg chg="topLvl">
          <ac:chgData name="kassie.swenson@outlook.com" userId="S::urn:spo:guest#kassie.swenson@outlook.com::" providerId="AD" clId="Web-{57FBFA79-9F07-EC0A-137B-A8602169EB85}" dt="2024-04-29T17:23:55.042" v="17"/>
          <ac:spMkLst>
            <pc:docMk/>
            <pc:sldMk cId="1151469130" sldId="284"/>
            <ac:spMk id="12" creationId="{C6F8F3A8-3C7E-C129-EA64-9FDC1B851073}"/>
          </ac:spMkLst>
        </pc:spChg>
        <pc:spChg chg="topLvl">
          <ac:chgData name="kassie.swenson@outlook.com" userId="S::urn:spo:guest#kassie.swenson@outlook.com::" providerId="AD" clId="Web-{57FBFA79-9F07-EC0A-137B-A8602169EB85}" dt="2024-04-29T17:23:55.042" v="17"/>
          <ac:spMkLst>
            <pc:docMk/>
            <pc:sldMk cId="1151469130" sldId="284"/>
            <ac:spMk id="13" creationId="{5498046A-76A7-C24A-6BD4-C62CC61FA1C3}"/>
          </ac:spMkLst>
        </pc:spChg>
        <pc:spChg chg="topLvl">
          <ac:chgData name="kassie.swenson@outlook.com" userId="S::urn:spo:guest#kassie.swenson@outlook.com::" providerId="AD" clId="Web-{57FBFA79-9F07-EC0A-137B-A8602169EB85}" dt="2024-04-29T17:23:55.042" v="17"/>
          <ac:spMkLst>
            <pc:docMk/>
            <pc:sldMk cId="1151469130" sldId="284"/>
            <ac:spMk id="19" creationId="{29213056-4B8F-04FC-12AC-2BDF996948FB}"/>
          </ac:spMkLst>
        </pc:spChg>
        <pc:spChg chg="mod topLvl">
          <ac:chgData name="kassie.swenson@outlook.com" userId="S::urn:spo:guest#kassie.swenson@outlook.com::" providerId="AD" clId="Web-{57FBFA79-9F07-EC0A-137B-A8602169EB85}" dt="2024-04-29T17:23:55.042" v="17"/>
          <ac:spMkLst>
            <pc:docMk/>
            <pc:sldMk cId="1151469130" sldId="284"/>
            <ac:spMk id="20" creationId="{A1828EE1-B07A-B229-47E3-E1390B281E32}"/>
          </ac:spMkLst>
        </pc:spChg>
        <pc:spChg chg="topLvl">
          <ac:chgData name="kassie.swenson@outlook.com" userId="S::urn:spo:guest#kassie.swenson@outlook.com::" providerId="AD" clId="Web-{57FBFA79-9F07-EC0A-137B-A8602169EB85}" dt="2024-04-29T17:23:55.042" v="17"/>
          <ac:spMkLst>
            <pc:docMk/>
            <pc:sldMk cId="1151469130" sldId="284"/>
            <ac:spMk id="22" creationId="{7CA82449-863D-1D54-B94E-6EA287F70B1D}"/>
          </ac:spMkLst>
        </pc:spChg>
        <pc:grpChg chg="add">
          <ac:chgData name="kassie.swenson@outlook.com" userId="S::urn:spo:guest#kassie.swenson@outlook.com::" providerId="AD" clId="Web-{57FBFA79-9F07-EC0A-137B-A8602169EB85}" dt="2024-04-29T17:19:15.037" v="10"/>
          <ac:grpSpMkLst>
            <pc:docMk/>
            <pc:sldMk cId="1151469130" sldId="284"/>
            <ac:grpSpMk id="29" creationId="{31463716-F79E-CC1E-1D9F-188B19342F68}"/>
          </ac:grpSpMkLst>
        </pc:grpChg>
        <pc:grpChg chg="add del">
          <ac:chgData name="kassie.swenson@outlook.com" userId="S::urn:spo:guest#kassie.swenson@outlook.com::" providerId="AD" clId="Web-{57FBFA79-9F07-EC0A-137B-A8602169EB85}" dt="2024-04-29T17:23:55.042" v="17"/>
          <ac:grpSpMkLst>
            <pc:docMk/>
            <pc:sldMk cId="1151469130" sldId="284"/>
            <ac:grpSpMk id="30" creationId="{7E156C50-D890-54AC-5E88-BCE3D6F0D9E6}"/>
          </ac:grpSpMkLst>
        </pc:grpChg>
        <pc:grpChg chg="add">
          <ac:chgData name="kassie.swenson@outlook.com" userId="S::urn:spo:guest#kassie.swenson@outlook.com::" providerId="AD" clId="Web-{57FBFA79-9F07-EC0A-137B-A8602169EB85}" dt="2024-04-29T17:20:03.585" v="12"/>
          <ac:grpSpMkLst>
            <pc:docMk/>
            <pc:sldMk cId="1151469130" sldId="284"/>
            <ac:grpSpMk id="32" creationId="{8B250076-78AB-5C1C-C280-6E76597F32DD}"/>
          </ac:grpSpMkLst>
        </pc:grpChg>
        <pc:picChg chg="topLvl">
          <ac:chgData name="kassie.swenson@outlook.com" userId="S::urn:spo:guest#kassie.swenson@outlook.com::" providerId="AD" clId="Web-{57FBFA79-9F07-EC0A-137B-A8602169EB85}" dt="2024-04-29T17:23:55.042" v="17"/>
          <ac:picMkLst>
            <pc:docMk/>
            <pc:sldMk cId="1151469130" sldId="284"/>
            <ac:picMk id="9" creationId="{929F09FF-D900-EC5E-CC92-647E7511132B}"/>
          </ac:picMkLst>
        </pc:picChg>
      </pc:sldChg>
      <pc:sldChg chg="addSp delSp modSp">
        <pc:chgData name="kassie.swenson@outlook.com" userId="S::urn:spo:guest#kassie.swenson@outlook.com::" providerId="AD" clId="Web-{57FBFA79-9F07-EC0A-137B-A8602169EB85}" dt="2024-04-29T17:16:09.518" v="9" actId="20577"/>
        <pc:sldMkLst>
          <pc:docMk/>
          <pc:sldMk cId="871478256" sldId="285"/>
        </pc:sldMkLst>
        <pc:spChg chg="mod">
          <ac:chgData name="kassie.swenson@outlook.com" userId="S::urn:spo:guest#kassie.swenson@outlook.com::" providerId="AD" clId="Web-{57FBFA79-9F07-EC0A-137B-A8602169EB85}" dt="2024-04-29T17:13:41.094" v="4" actId="20577"/>
          <ac:spMkLst>
            <pc:docMk/>
            <pc:sldMk cId="871478256" sldId="285"/>
            <ac:spMk id="9" creationId="{985CF7D1-91DB-E1CA-88D6-049E4E43CBB7}"/>
          </ac:spMkLst>
        </pc:spChg>
        <pc:spChg chg="add del mod">
          <ac:chgData name="kassie.swenson@outlook.com" userId="S::urn:spo:guest#kassie.swenson@outlook.com::" providerId="AD" clId="Web-{57FBFA79-9F07-EC0A-137B-A8602169EB85}" dt="2024-04-29T17:16:09.518" v="9" actId="20577"/>
          <ac:spMkLst>
            <pc:docMk/>
            <pc:sldMk cId="871478256" sldId="285"/>
            <ac:spMk id="16" creationId="{9F976902-B9E3-00A5-541F-B2D72718F61B}"/>
          </ac:spMkLst>
        </pc:spChg>
      </pc:sldChg>
      <pc:sldChg chg="addAnim delAnim">
        <pc:chgData name="kassie.swenson@outlook.com" userId="S::urn:spo:guest#kassie.swenson@outlook.com::" providerId="AD" clId="Web-{57FBFA79-9F07-EC0A-137B-A8602169EB85}" dt="2024-04-29T17:14:26.126" v="6"/>
        <pc:sldMkLst>
          <pc:docMk/>
          <pc:sldMk cId="1148434182" sldId="287"/>
        </pc:sldMkLst>
      </pc:sldChg>
    </pc:docChg>
  </pc:docChgLst>
  <pc:docChgLst>
    <pc:chgData name="kassie.swenson@outlook.com" userId="S::urn:spo:guest#kassie.swenson@outlook.com::" providerId="AD" clId="Web-{A4888D66-6C68-69E7-7214-67AFCD3F5CDA}"/>
    <pc:docChg chg="modSld">
      <pc:chgData name="kassie.swenson@outlook.com" userId="S::urn:spo:guest#kassie.swenson@outlook.com::" providerId="AD" clId="Web-{A4888D66-6C68-69E7-7214-67AFCD3F5CDA}" dt="2024-05-01T23:37:08.790" v="5"/>
      <pc:docMkLst>
        <pc:docMk/>
      </pc:docMkLst>
      <pc:sldChg chg="modSp">
        <pc:chgData name="kassie.swenson@outlook.com" userId="S::urn:spo:guest#kassie.swenson@outlook.com::" providerId="AD" clId="Web-{A4888D66-6C68-69E7-7214-67AFCD3F5CDA}" dt="2024-05-01T23:37:08.790" v="5"/>
        <pc:sldMkLst>
          <pc:docMk/>
          <pc:sldMk cId="3471668045" sldId="263"/>
        </pc:sldMkLst>
        <pc:graphicFrameChg chg="mod modGraphic">
          <ac:chgData name="kassie.swenson@outlook.com" userId="S::urn:spo:guest#kassie.swenson@outlook.com::" providerId="AD" clId="Web-{A4888D66-6C68-69E7-7214-67AFCD3F5CDA}" dt="2024-05-01T23:37:08.790" v="5"/>
          <ac:graphicFrameMkLst>
            <pc:docMk/>
            <pc:sldMk cId="3471668045" sldId="263"/>
            <ac:graphicFrameMk id="5" creationId="{496FFEEE-0F8C-F7F5-2364-A19FED8ACF3D}"/>
          </ac:graphicFrameMkLst>
        </pc:graphicFrameChg>
      </pc:sldChg>
      <pc:sldChg chg="addSp delSp modSp">
        <pc:chgData name="kassie.swenson@outlook.com" userId="S::urn:spo:guest#kassie.swenson@outlook.com::" providerId="AD" clId="Web-{A4888D66-6C68-69E7-7214-67AFCD3F5CDA}" dt="2024-05-01T23:36:58.728" v="3" actId="14100"/>
        <pc:sldMkLst>
          <pc:docMk/>
          <pc:sldMk cId="1818740365" sldId="274"/>
        </pc:sldMkLst>
        <pc:picChg chg="add mod">
          <ac:chgData name="kassie.swenson@outlook.com" userId="S::urn:spo:guest#kassie.swenson@outlook.com::" providerId="AD" clId="Web-{A4888D66-6C68-69E7-7214-67AFCD3F5CDA}" dt="2024-05-01T23:36:58.728" v="3" actId="14100"/>
          <ac:picMkLst>
            <pc:docMk/>
            <pc:sldMk cId="1818740365" sldId="274"/>
            <ac:picMk id="2" creationId="{9E26771F-4180-8B4A-E437-8FED88CD3B4D}"/>
          </ac:picMkLst>
        </pc:picChg>
        <pc:picChg chg="del">
          <ac:chgData name="kassie.swenson@outlook.com" userId="S::urn:spo:guest#kassie.swenson@outlook.com::" providerId="AD" clId="Web-{A4888D66-6C68-69E7-7214-67AFCD3F5CDA}" dt="2024-05-01T23:36:41.712" v="0"/>
          <ac:picMkLst>
            <pc:docMk/>
            <pc:sldMk cId="1818740365" sldId="274"/>
            <ac:picMk id="4" creationId="{40C13E33-CB53-2618-01B3-E1D279E72BA9}"/>
          </ac:picMkLst>
        </pc:picChg>
      </pc:sldChg>
    </pc:docChg>
  </pc:docChgLst>
  <pc:docChgLst>
    <pc:chgData name="kassie.swenson@outlook.com" userId="S::urn:spo:guest#kassie.swenson@outlook.com::" providerId="AD" clId="Web-{C677B44B-3058-CD96-CB2F-E43ED381149A}"/>
    <pc:docChg chg="addSld delSld modSld">
      <pc:chgData name="kassie.swenson@outlook.com" userId="S::urn:spo:guest#kassie.swenson@outlook.com::" providerId="AD" clId="Web-{C677B44B-3058-CD96-CB2F-E43ED381149A}" dt="2024-04-28T21:38:30.823" v="97"/>
      <pc:docMkLst>
        <pc:docMk/>
      </pc:docMkLst>
      <pc:sldChg chg="addSp delSp modSp modNotes">
        <pc:chgData name="kassie.swenson@outlook.com" userId="S::urn:spo:guest#kassie.swenson@outlook.com::" providerId="AD" clId="Web-{C677B44B-3058-CD96-CB2F-E43ED381149A}" dt="2024-04-28T21:37:58.119" v="95" actId="1076"/>
        <pc:sldMkLst>
          <pc:docMk/>
          <pc:sldMk cId="1275118567" sldId="290"/>
        </pc:sldMkLst>
        <pc:spChg chg="mod">
          <ac:chgData name="kassie.swenson@outlook.com" userId="S::urn:spo:guest#kassie.swenson@outlook.com::" providerId="AD" clId="Web-{C677B44B-3058-CD96-CB2F-E43ED381149A}" dt="2024-04-28T21:36:42.556" v="81" actId="1076"/>
          <ac:spMkLst>
            <pc:docMk/>
            <pc:sldMk cId="1275118567" sldId="290"/>
            <ac:spMk id="2" creationId="{8E91B989-599E-19D6-C180-5C4D3F37C459}"/>
          </ac:spMkLst>
        </pc:spChg>
        <pc:spChg chg="mod">
          <ac:chgData name="kassie.swenson@outlook.com" userId="S::urn:spo:guest#kassie.swenson@outlook.com::" providerId="AD" clId="Web-{C677B44B-3058-CD96-CB2F-E43ED381149A}" dt="2024-04-28T21:37:58.119" v="95" actId="1076"/>
          <ac:spMkLst>
            <pc:docMk/>
            <pc:sldMk cId="1275118567" sldId="290"/>
            <ac:spMk id="11" creationId="{44A26D1E-3F01-D5D5-18F1-9F6C6463A9BD}"/>
          </ac:spMkLst>
        </pc:spChg>
        <pc:spChg chg="mod">
          <ac:chgData name="kassie.swenson@outlook.com" userId="S::urn:spo:guest#kassie.swenson@outlook.com::" providerId="AD" clId="Web-{C677B44B-3058-CD96-CB2F-E43ED381149A}" dt="2024-04-28T21:37:45.150" v="92" actId="1076"/>
          <ac:spMkLst>
            <pc:docMk/>
            <pc:sldMk cId="1275118567" sldId="290"/>
            <ac:spMk id="12" creationId="{72EB3BF1-EB56-B534-5652-851B2F8BAAE6}"/>
          </ac:spMkLst>
        </pc:spChg>
        <pc:spChg chg="mod">
          <ac:chgData name="kassie.swenson@outlook.com" userId="S::urn:spo:guest#kassie.swenson@outlook.com::" providerId="AD" clId="Web-{C677B44B-3058-CD96-CB2F-E43ED381149A}" dt="2024-04-28T21:37:54.525" v="94" actId="1076"/>
          <ac:spMkLst>
            <pc:docMk/>
            <pc:sldMk cId="1275118567" sldId="290"/>
            <ac:spMk id="14" creationId="{B77C3587-38BF-161A-24D7-1A3BF4AE5203}"/>
          </ac:spMkLst>
        </pc:spChg>
        <pc:grpChg chg="add del">
          <ac:chgData name="kassie.swenson@outlook.com" userId="S::urn:spo:guest#kassie.swenson@outlook.com::" providerId="AD" clId="Web-{C677B44B-3058-CD96-CB2F-E43ED381149A}" dt="2024-04-28T21:37:37.884" v="91"/>
          <ac:grpSpMkLst>
            <pc:docMk/>
            <pc:sldMk cId="1275118567" sldId="290"/>
            <ac:grpSpMk id="8" creationId="{5DA56569-C3B9-09A7-E72C-8E747F689770}"/>
          </ac:grpSpMkLst>
        </pc:grpChg>
      </pc:sldChg>
      <pc:sldChg chg="new del">
        <pc:chgData name="kassie.swenson@outlook.com" userId="S::urn:spo:guest#kassie.swenson@outlook.com::" providerId="AD" clId="Web-{C677B44B-3058-CD96-CB2F-E43ED381149A}" dt="2024-04-28T21:38:30.823" v="97"/>
        <pc:sldMkLst>
          <pc:docMk/>
          <pc:sldMk cId="3603833180" sldId="292"/>
        </pc:sldMkLst>
      </pc:sldChg>
    </pc:docChg>
  </pc:docChgLst>
  <pc:docChgLst>
    <pc:chgData name="kassie.swenson@outlook.com" userId="S::urn:spo:guest#kassie.swenson@outlook.com::" providerId="AD" clId="Web-{15B07CB4-C75B-B51C-22F3-80DF3F9B352C}"/>
    <pc:docChg chg="addSld modSld sldOrd">
      <pc:chgData name="kassie.swenson@outlook.com" userId="S::urn:spo:guest#kassie.swenson@outlook.com::" providerId="AD" clId="Web-{15B07CB4-C75B-B51C-22F3-80DF3F9B352C}" dt="2024-04-24T23:03:52.675" v="144" actId="1076"/>
      <pc:docMkLst>
        <pc:docMk/>
      </pc:docMkLst>
      <pc:sldChg chg="modNotes">
        <pc:chgData name="kassie.swenson@outlook.com" userId="S::urn:spo:guest#kassie.swenson@outlook.com::" providerId="AD" clId="Web-{15B07CB4-C75B-B51C-22F3-80DF3F9B352C}" dt="2024-04-24T22:39:36.836" v="1"/>
        <pc:sldMkLst>
          <pc:docMk/>
          <pc:sldMk cId="4146113497" sldId="256"/>
        </pc:sldMkLst>
      </pc:sldChg>
      <pc:sldChg chg="modNotes">
        <pc:chgData name="kassie.swenson@outlook.com" userId="S::urn:spo:guest#kassie.swenson@outlook.com::" providerId="AD" clId="Web-{15B07CB4-C75B-B51C-22F3-80DF3F9B352C}" dt="2024-04-24T22:40:07.945" v="4"/>
        <pc:sldMkLst>
          <pc:docMk/>
          <pc:sldMk cId="2817141136" sldId="260"/>
        </pc:sldMkLst>
      </pc:sldChg>
      <pc:sldChg chg="modNotes">
        <pc:chgData name="kassie.swenson@outlook.com" userId="S::urn:spo:guest#kassie.swenson@outlook.com::" providerId="AD" clId="Web-{15B07CB4-C75B-B51C-22F3-80DF3F9B352C}" dt="2024-04-24T22:43:13.244" v="65"/>
        <pc:sldMkLst>
          <pc:docMk/>
          <pc:sldMk cId="2525561249" sldId="267"/>
        </pc:sldMkLst>
      </pc:sldChg>
      <pc:sldChg chg="modNotes">
        <pc:chgData name="kassie.swenson@outlook.com" userId="S::urn:spo:guest#kassie.swenson@outlook.com::" providerId="AD" clId="Web-{15B07CB4-C75B-B51C-22F3-80DF3F9B352C}" dt="2024-04-24T22:40:32.274" v="6"/>
        <pc:sldMkLst>
          <pc:docMk/>
          <pc:sldMk cId="1313332483" sldId="268"/>
        </pc:sldMkLst>
      </pc:sldChg>
      <pc:sldChg chg="modNotes">
        <pc:chgData name="kassie.swenson@outlook.com" userId="S::urn:spo:guest#kassie.swenson@outlook.com::" providerId="AD" clId="Web-{15B07CB4-C75B-B51C-22F3-80DF3F9B352C}" dt="2024-04-24T22:40:47.961" v="15"/>
        <pc:sldMkLst>
          <pc:docMk/>
          <pc:sldMk cId="887400762" sldId="269"/>
        </pc:sldMkLst>
      </pc:sldChg>
      <pc:sldChg chg="modNotes">
        <pc:chgData name="kassie.swenson@outlook.com" userId="S::urn:spo:guest#kassie.swenson@outlook.com::" providerId="AD" clId="Web-{15B07CB4-C75B-B51C-22F3-80DF3F9B352C}" dt="2024-04-24T22:40:56.555" v="17"/>
        <pc:sldMkLst>
          <pc:docMk/>
          <pc:sldMk cId="3296242942" sldId="270"/>
        </pc:sldMkLst>
      </pc:sldChg>
      <pc:sldChg chg="modNotes">
        <pc:chgData name="kassie.swenson@outlook.com" userId="S::urn:spo:guest#kassie.swenson@outlook.com::" providerId="AD" clId="Web-{15B07CB4-C75B-B51C-22F3-80DF3F9B352C}" dt="2024-04-24T22:42:26.056" v="22"/>
        <pc:sldMkLst>
          <pc:docMk/>
          <pc:sldMk cId="3328600439" sldId="271"/>
        </pc:sldMkLst>
      </pc:sldChg>
      <pc:sldChg chg="modNotes">
        <pc:chgData name="kassie.swenson@outlook.com" userId="S::urn:spo:guest#kassie.swenson@outlook.com::" providerId="AD" clId="Web-{15B07CB4-C75B-B51C-22F3-80DF3F9B352C}" dt="2024-04-24T22:43:25.416" v="68"/>
        <pc:sldMkLst>
          <pc:docMk/>
          <pc:sldMk cId="932088603" sldId="272"/>
        </pc:sldMkLst>
      </pc:sldChg>
      <pc:sldChg chg="modNotes">
        <pc:chgData name="kassie.swenson@outlook.com" userId="S::urn:spo:guest#kassie.swenson@outlook.com::" providerId="AD" clId="Web-{15B07CB4-C75B-B51C-22F3-80DF3F9B352C}" dt="2024-04-24T22:48:30.465" v="91"/>
        <pc:sldMkLst>
          <pc:docMk/>
          <pc:sldMk cId="3249670256" sldId="273"/>
        </pc:sldMkLst>
      </pc:sldChg>
      <pc:sldChg chg="addSp delSp modNotes">
        <pc:chgData name="kassie.swenson@outlook.com" userId="S::urn:spo:guest#kassie.swenson@outlook.com::" providerId="AD" clId="Web-{15B07CB4-C75B-B51C-22F3-80DF3F9B352C}" dt="2024-04-24T22:51:30.341" v="115"/>
        <pc:sldMkLst>
          <pc:docMk/>
          <pc:sldMk cId="1818740365" sldId="274"/>
        </pc:sldMkLst>
        <pc:spChg chg="add del">
          <ac:chgData name="kassie.swenson@outlook.com" userId="S::urn:spo:guest#kassie.swenson@outlook.com::" providerId="AD" clId="Web-{15B07CB4-C75B-B51C-22F3-80DF3F9B352C}" dt="2024-04-24T22:49:53.809" v="103"/>
          <ac:spMkLst>
            <pc:docMk/>
            <pc:sldMk cId="1818740365" sldId="274"/>
            <ac:spMk id="8" creationId="{C4274044-376D-D07E-40E5-0FE67C142D39}"/>
          </ac:spMkLst>
        </pc:spChg>
        <pc:picChg chg="add del">
          <ac:chgData name="kassie.swenson@outlook.com" userId="S::urn:spo:guest#kassie.swenson@outlook.com::" providerId="AD" clId="Web-{15B07CB4-C75B-B51C-22F3-80DF3F9B352C}" dt="2024-04-24T22:49:56.200" v="105"/>
          <ac:picMkLst>
            <pc:docMk/>
            <pc:sldMk cId="1818740365" sldId="274"/>
            <ac:picMk id="2" creationId="{CE595BB2-34F2-CC9B-0AAA-0E297E038F86}"/>
          </ac:picMkLst>
        </pc:picChg>
        <pc:picChg chg="add del">
          <ac:chgData name="kassie.swenson@outlook.com" userId="S::urn:spo:guest#kassie.swenson@outlook.com::" providerId="AD" clId="Web-{15B07CB4-C75B-B51C-22F3-80DF3F9B352C}" dt="2024-04-24T22:49:55.247" v="104"/>
          <ac:picMkLst>
            <pc:docMk/>
            <pc:sldMk cId="1818740365" sldId="274"/>
            <ac:picMk id="3" creationId="{DE281467-29D2-0B21-9481-1F06CB5FFDC5}"/>
          </ac:picMkLst>
        </pc:picChg>
      </pc:sldChg>
      <pc:sldChg chg="modNotes">
        <pc:chgData name="kassie.swenson@outlook.com" userId="S::urn:spo:guest#kassie.swenson@outlook.com::" providerId="AD" clId="Web-{15B07CB4-C75B-B51C-22F3-80DF3F9B352C}" dt="2024-04-24T22:51:50.638" v="121"/>
        <pc:sldMkLst>
          <pc:docMk/>
          <pc:sldMk cId="1992246594" sldId="275"/>
        </pc:sldMkLst>
      </pc:sldChg>
      <pc:sldChg chg="modNotes">
        <pc:chgData name="kassie.swenson@outlook.com" userId="S::urn:spo:guest#kassie.swenson@outlook.com::" providerId="AD" clId="Web-{15B07CB4-C75B-B51C-22F3-80DF3F9B352C}" dt="2024-04-24T22:46:19.651" v="79"/>
        <pc:sldMkLst>
          <pc:docMk/>
          <pc:sldMk cId="1623987104" sldId="277"/>
        </pc:sldMkLst>
      </pc:sldChg>
      <pc:sldChg chg="modNotes">
        <pc:chgData name="kassie.swenson@outlook.com" userId="S::urn:spo:guest#kassie.swenson@outlook.com::" providerId="AD" clId="Web-{15B07CB4-C75B-B51C-22F3-80DF3F9B352C}" dt="2024-04-24T22:48:02.793" v="87"/>
        <pc:sldMkLst>
          <pc:docMk/>
          <pc:sldMk cId="654704081" sldId="278"/>
        </pc:sldMkLst>
      </pc:sldChg>
      <pc:sldChg chg="modNotes">
        <pc:chgData name="kassie.swenson@outlook.com" userId="S::urn:spo:guest#kassie.swenson@outlook.com::" providerId="AD" clId="Web-{15B07CB4-C75B-B51C-22F3-80DF3F9B352C}" dt="2024-04-24T22:47:34.855" v="83"/>
        <pc:sldMkLst>
          <pc:docMk/>
          <pc:sldMk cId="3128698677" sldId="279"/>
        </pc:sldMkLst>
      </pc:sldChg>
      <pc:sldChg chg="modNotes">
        <pc:chgData name="kassie.swenson@outlook.com" userId="S::urn:spo:guest#kassie.swenson@outlook.com::" providerId="AD" clId="Web-{15B07CB4-C75B-B51C-22F3-80DF3F9B352C}" dt="2024-04-24T22:47:17.808" v="81"/>
        <pc:sldMkLst>
          <pc:docMk/>
          <pc:sldMk cId="1554227618" sldId="280"/>
        </pc:sldMkLst>
      </pc:sldChg>
      <pc:sldChg chg="modNotes">
        <pc:chgData name="kassie.swenson@outlook.com" userId="S::urn:spo:guest#kassie.swenson@outlook.com::" providerId="AD" clId="Web-{15B07CB4-C75B-B51C-22F3-80DF3F9B352C}" dt="2024-04-24T22:44:58.088" v="76"/>
        <pc:sldMkLst>
          <pc:docMk/>
          <pc:sldMk cId="4179906957" sldId="281"/>
        </pc:sldMkLst>
      </pc:sldChg>
      <pc:sldChg chg="modNotes">
        <pc:chgData name="kassie.swenson@outlook.com" userId="S::urn:spo:guest#kassie.swenson@outlook.com::" providerId="AD" clId="Web-{15B07CB4-C75B-B51C-22F3-80DF3F9B352C}" dt="2024-04-24T22:43:54.213" v="71"/>
        <pc:sldMkLst>
          <pc:docMk/>
          <pc:sldMk cId="215592338" sldId="282"/>
        </pc:sldMkLst>
      </pc:sldChg>
      <pc:sldChg chg="modNotes">
        <pc:chgData name="kassie.swenson@outlook.com" userId="S::urn:spo:guest#kassie.swenson@outlook.com::" providerId="AD" clId="Web-{15B07CB4-C75B-B51C-22F3-80DF3F9B352C}" dt="2024-04-24T22:46:53.136" v="80"/>
        <pc:sldMkLst>
          <pc:docMk/>
          <pc:sldMk cId="2488618950" sldId="283"/>
        </pc:sldMkLst>
      </pc:sldChg>
      <pc:sldChg chg="modNotes">
        <pc:chgData name="kassie.swenson@outlook.com" userId="S::urn:spo:guest#kassie.swenson@outlook.com::" providerId="AD" clId="Web-{15B07CB4-C75B-B51C-22F3-80DF3F9B352C}" dt="2024-04-24T22:48:11.652" v="89"/>
        <pc:sldMkLst>
          <pc:docMk/>
          <pc:sldMk cId="871478256" sldId="285"/>
        </pc:sldMkLst>
      </pc:sldChg>
      <pc:sldChg chg="modNotes">
        <pc:chgData name="kassie.swenson@outlook.com" userId="S::urn:spo:guest#kassie.swenson@outlook.com::" providerId="AD" clId="Web-{15B07CB4-C75B-B51C-22F3-80DF3F9B352C}" dt="2024-04-24T22:44:36.166" v="72"/>
        <pc:sldMkLst>
          <pc:docMk/>
          <pc:sldMk cId="1545659747" sldId="286"/>
        </pc:sldMkLst>
      </pc:sldChg>
      <pc:sldChg chg="modNotes">
        <pc:chgData name="kassie.swenson@outlook.com" userId="S::urn:spo:guest#kassie.swenson@outlook.com::" providerId="AD" clId="Web-{15B07CB4-C75B-B51C-22F3-80DF3F9B352C}" dt="2024-04-24T22:47:44.183" v="85"/>
        <pc:sldMkLst>
          <pc:docMk/>
          <pc:sldMk cId="1148434182" sldId="287"/>
        </pc:sldMkLst>
      </pc:sldChg>
      <pc:sldChg chg="modNotes">
        <pc:chgData name="kassie.swenson@outlook.com" userId="S::urn:spo:guest#kassie.swenson@outlook.com::" providerId="AD" clId="Web-{15B07CB4-C75B-B51C-22F3-80DF3F9B352C}" dt="2024-04-24T22:48:37.590" v="93"/>
        <pc:sldMkLst>
          <pc:docMk/>
          <pc:sldMk cId="3933147234" sldId="288"/>
        </pc:sldMkLst>
      </pc:sldChg>
      <pc:sldChg chg="modNotes">
        <pc:chgData name="kassie.swenson@outlook.com" userId="S::urn:spo:guest#kassie.swenson@outlook.com::" providerId="AD" clId="Web-{15B07CB4-C75B-B51C-22F3-80DF3F9B352C}" dt="2024-04-24T22:48:49.809" v="95"/>
        <pc:sldMkLst>
          <pc:docMk/>
          <pc:sldMk cId="2315622041" sldId="289"/>
        </pc:sldMkLst>
      </pc:sldChg>
      <pc:sldChg chg="addSp delSp modSp add ord replId modNotes">
        <pc:chgData name="kassie.swenson@outlook.com" userId="S::urn:spo:guest#kassie.swenson@outlook.com::" providerId="AD" clId="Web-{15B07CB4-C75B-B51C-22F3-80DF3F9B352C}" dt="2024-04-24T23:03:52.675" v="144" actId="1076"/>
        <pc:sldMkLst>
          <pc:docMk/>
          <pc:sldMk cId="1853129145" sldId="291"/>
        </pc:sldMkLst>
        <pc:spChg chg="del">
          <ac:chgData name="kassie.swenson@outlook.com" userId="S::urn:spo:guest#kassie.swenson@outlook.com::" providerId="AD" clId="Web-{15B07CB4-C75B-B51C-22F3-80DF3F9B352C}" dt="2024-04-24T22:50:02.965" v="107"/>
          <ac:spMkLst>
            <pc:docMk/>
            <pc:sldMk cId="1853129145" sldId="291"/>
            <ac:spMk id="2" creationId="{ADD13038-F97B-007C-4BEB-6734C20E703C}"/>
          </ac:spMkLst>
        </pc:spChg>
        <pc:spChg chg="del">
          <ac:chgData name="kassie.swenson@outlook.com" userId="S::urn:spo:guest#kassie.swenson@outlook.com::" providerId="AD" clId="Web-{15B07CB4-C75B-B51C-22F3-80DF3F9B352C}" dt="2024-04-24T22:50:01.075" v="106"/>
          <ac:spMkLst>
            <pc:docMk/>
            <pc:sldMk cId="1853129145" sldId="291"/>
            <ac:spMk id="3" creationId="{4A9B2866-21E7-6D85-CE98-9C9AF247B108}"/>
          </ac:spMkLst>
        </pc:spChg>
        <pc:spChg chg="add del mod">
          <ac:chgData name="kassie.swenson@outlook.com" userId="S::urn:spo:guest#kassie.swenson@outlook.com::" providerId="AD" clId="Web-{15B07CB4-C75B-B51C-22F3-80DF3F9B352C}" dt="2024-04-24T22:50:04.747" v="108"/>
          <ac:spMkLst>
            <pc:docMk/>
            <pc:sldMk cId="1853129145" sldId="291"/>
            <ac:spMk id="9" creationId="{E90916CA-D257-12F2-47E0-651D589401F2}"/>
          </ac:spMkLst>
        </pc:spChg>
        <pc:spChg chg="add del mod">
          <ac:chgData name="kassie.swenson@outlook.com" userId="S::urn:spo:guest#kassie.swenson@outlook.com::" providerId="AD" clId="Web-{15B07CB4-C75B-B51C-22F3-80DF3F9B352C}" dt="2024-04-24T22:50:07.169" v="109"/>
          <ac:spMkLst>
            <pc:docMk/>
            <pc:sldMk cId="1853129145" sldId="291"/>
            <ac:spMk id="11" creationId="{BDC16779-2AA9-00B9-B7D3-CD38EC1D1A4D}"/>
          </ac:spMkLst>
        </pc:spChg>
        <pc:picChg chg="add del mod">
          <ac:chgData name="kassie.swenson@outlook.com" userId="S::urn:spo:guest#kassie.swenson@outlook.com::" providerId="AD" clId="Web-{15B07CB4-C75B-B51C-22F3-80DF3F9B352C}" dt="2024-04-24T22:59:30.220" v="123"/>
          <ac:picMkLst>
            <pc:docMk/>
            <pc:sldMk cId="1853129145" sldId="291"/>
            <ac:picMk id="12" creationId="{70823DFF-0590-415F-C660-35CC2D19DBCE}"/>
          </ac:picMkLst>
        </pc:picChg>
        <pc:picChg chg="add mod ord modCrop">
          <ac:chgData name="kassie.swenson@outlook.com" userId="S::urn:spo:guest#kassie.swenson@outlook.com::" providerId="AD" clId="Web-{15B07CB4-C75B-B51C-22F3-80DF3F9B352C}" dt="2024-04-24T23:00:41.845" v="138"/>
          <ac:picMkLst>
            <pc:docMk/>
            <pc:sldMk cId="1853129145" sldId="291"/>
            <ac:picMk id="13" creationId="{8BBC41F6-4027-7B81-903A-A97BB5A172FB}"/>
          </ac:picMkLst>
        </pc:picChg>
        <pc:picChg chg="add mod">
          <ac:chgData name="kassie.swenson@outlook.com" userId="S::urn:spo:guest#kassie.swenson@outlook.com::" providerId="AD" clId="Web-{15B07CB4-C75B-B51C-22F3-80DF3F9B352C}" dt="2024-04-24T23:03:52.675" v="144" actId="1076"/>
          <ac:picMkLst>
            <pc:docMk/>
            <pc:sldMk cId="1853129145" sldId="291"/>
            <ac:picMk id="14" creationId="{43779B05-7800-548A-5AEA-479769205FCA}"/>
          </ac:picMkLst>
        </pc:picChg>
      </pc:sldChg>
    </pc:docChg>
  </pc:docChgLst>
  <pc:docChgLst>
    <pc:chgData name="kassie.swenson@outlook.com" userId="S::urn:spo:guest#kassie.swenson@outlook.com::" providerId="AD" clId="Web-{D4D19FDF-DDF2-DA2F-4B75-E10BDA6BD9CF}"/>
    <pc:docChg chg="addSld modSld">
      <pc:chgData name="kassie.swenson@outlook.com" userId="S::urn:spo:guest#kassie.swenson@outlook.com::" providerId="AD" clId="Web-{D4D19FDF-DDF2-DA2F-4B75-E10BDA6BD9CF}" dt="2024-04-19T21:27:05.725" v="104" actId="20577"/>
      <pc:docMkLst>
        <pc:docMk/>
      </pc:docMkLst>
      <pc:sldChg chg="modSp">
        <pc:chgData name="kassie.swenson@outlook.com" userId="S::urn:spo:guest#kassie.swenson@outlook.com::" providerId="AD" clId="Web-{D4D19FDF-DDF2-DA2F-4B75-E10BDA6BD9CF}" dt="2024-04-19T21:08:11.093" v="5" actId="20577"/>
        <pc:sldMkLst>
          <pc:docMk/>
          <pc:sldMk cId="4146113497" sldId="256"/>
        </pc:sldMkLst>
        <pc:spChg chg="mod">
          <ac:chgData name="kassie.swenson@outlook.com" userId="S::urn:spo:guest#kassie.swenson@outlook.com::" providerId="AD" clId="Web-{D4D19FDF-DDF2-DA2F-4B75-E10BDA6BD9CF}" dt="2024-04-19T21:08:11.093" v="5" actId="20577"/>
          <ac:spMkLst>
            <pc:docMk/>
            <pc:sldMk cId="4146113497" sldId="256"/>
            <ac:spMk id="12" creationId="{4D60E040-83F6-1C52-ED15-5ED1C4CBA0B0}"/>
          </ac:spMkLst>
        </pc:spChg>
      </pc:sldChg>
      <pc:sldChg chg="modSp">
        <pc:chgData name="kassie.swenson@outlook.com" userId="S::urn:spo:guest#kassie.swenson@outlook.com::" providerId="AD" clId="Web-{D4D19FDF-DDF2-DA2F-4B75-E10BDA6BD9CF}" dt="2024-04-19T21:08:48.063" v="13" actId="20577"/>
        <pc:sldMkLst>
          <pc:docMk/>
          <pc:sldMk cId="2817141136" sldId="260"/>
        </pc:sldMkLst>
        <pc:spChg chg="mod">
          <ac:chgData name="kassie.swenson@outlook.com" userId="S::urn:spo:guest#kassie.swenson@outlook.com::" providerId="AD" clId="Web-{D4D19FDF-DDF2-DA2F-4B75-E10BDA6BD9CF}" dt="2024-04-19T21:08:48.063" v="13" actId="20577"/>
          <ac:spMkLst>
            <pc:docMk/>
            <pc:sldMk cId="2817141136" sldId="260"/>
            <ac:spMk id="19" creationId="{F2E1C1E3-DE2D-9B6A-4936-DB7BEEEC9406}"/>
          </ac:spMkLst>
        </pc:spChg>
        <pc:spChg chg="mod">
          <ac:chgData name="kassie.swenson@outlook.com" userId="S::urn:spo:guest#kassie.swenson@outlook.com::" providerId="AD" clId="Web-{D4D19FDF-DDF2-DA2F-4B75-E10BDA6BD9CF}" dt="2024-04-19T21:08:31.250" v="7" actId="20577"/>
          <ac:spMkLst>
            <pc:docMk/>
            <pc:sldMk cId="2817141136" sldId="260"/>
            <ac:spMk id="21" creationId="{94D6A9F1-64DC-5B34-0CA3-49F543A9D9BD}"/>
          </ac:spMkLst>
        </pc:spChg>
      </pc:sldChg>
      <pc:sldChg chg="modSp">
        <pc:chgData name="kassie.swenson@outlook.com" userId="S::urn:spo:guest#kassie.swenson@outlook.com::" providerId="AD" clId="Web-{D4D19FDF-DDF2-DA2F-4B75-E10BDA6BD9CF}" dt="2024-04-19T21:22:20.891" v="50" actId="14100"/>
        <pc:sldMkLst>
          <pc:docMk/>
          <pc:sldMk cId="3249670256" sldId="273"/>
        </pc:sldMkLst>
        <pc:spChg chg="mod">
          <ac:chgData name="kassie.swenson@outlook.com" userId="S::urn:spo:guest#kassie.swenson@outlook.com::" providerId="AD" clId="Web-{D4D19FDF-DDF2-DA2F-4B75-E10BDA6BD9CF}" dt="2024-04-19T21:22:20.891" v="50" actId="14100"/>
          <ac:spMkLst>
            <pc:docMk/>
            <pc:sldMk cId="3249670256" sldId="273"/>
            <ac:spMk id="9" creationId="{F2DE98D3-BB79-F524-1569-C3D9A971A37C}"/>
          </ac:spMkLst>
        </pc:spChg>
      </pc:sldChg>
      <pc:sldChg chg="modSp">
        <pc:chgData name="kassie.swenson@outlook.com" userId="S::urn:spo:guest#kassie.swenson@outlook.com::" providerId="AD" clId="Web-{D4D19FDF-DDF2-DA2F-4B75-E10BDA6BD9CF}" dt="2024-04-19T21:23:22.830" v="72" actId="20577"/>
        <pc:sldMkLst>
          <pc:docMk/>
          <pc:sldMk cId="1818740365" sldId="274"/>
        </pc:sldMkLst>
        <pc:spChg chg="mod">
          <ac:chgData name="kassie.swenson@outlook.com" userId="S::urn:spo:guest#kassie.swenson@outlook.com::" providerId="AD" clId="Web-{D4D19FDF-DDF2-DA2F-4B75-E10BDA6BD9CF}" dt="2024-04-19T21:23:22.830" v="72" actId="20577"/>
          <ac:spMkLst>
            <pc:docMk/>
            <pc:sldMk cId="1818740365" sldId="274"/>
            <ac:spMk id="8" creationId="{C4274044-376D-D07E-40E5-0FE67C142D39}"/>
          </ac:spMkLst>
        </pc:spChg>
      </pc:sldChg>
      <pc:sldChg chg="modSp">
        <pc:chgData name="kassie.swenson@outlook.com" userId="S::urn:spo:guest#kassie.swenson@outlook.com::" providerId="AD" clId="Web-{D4D19FDF-DDF2-DA2F-4B75-E10BDA6BD9CF}" dt="2024-04-19T21:19:00.528" v="27" actId="1076"/>
        <pc:sldMkLst>
          <pc:docMk/>
          <pc:sldMk cId="654704081" sldId="278"/>
        </pc:sldMkLst>
        <pc:spChg chg="mod">
          <ac:chgData name="kassie.swenson@outlook.com" userId="S::urn:spo:guest#kassie.swenson@outlook.com::" providerId="AD" clId="Web-{D4D19FDF-DDF2-DA2F-4B75-E10BDA6BD9CF}" dt="2024-04-19T21:18:50.137" v="26" actId="14100"/>
          <ac:spMkLst>
            <pc:docMk/>
            <pc:sldMk cId="654704081" sldId="278"/>
            <ac:spMk id="10" creationId="{D667E953-E4AA-9FDF-2B16-DF605E85E31F}"/>
          </ac:spMkLst>
        </pc:spChg>
        <pc:spChg chg="mod">
          <ac:chgData name="kassie.swenson@outlook.com" userId="S::urn:spo:guest#kassie.swenson@outlook.com::" providerId="AD" clId="Web-{D4D19FDF-DDF2-DA2F-4B75-E10BDA6BD9CF}" dt="2024-04-19T21:13:56.553" v="19" actId="1076"/>
          <ac:spMkLst>
            <pc:docMk/>
            <pc:sldMk cId="654704081" sldId="278"/>
            <ac:spMk id="15" creationId="{08AC10B4-A134-5B2E-109C-F95584AD30B6}"/>
          </ac:spMkLst>
        </pc:spChg>
        <pc:spChg chg="mod">
          <ac:chgData name="kassie.swenson@outlook.com" userId="S::urn:spo:guest#kassie.swenson@outlook.com::" providerId="AD" clId="Web-{D4D19FDF-DDF2-DA2F-4B75-E10BDA6BD9CF}" dt="2024-04-19T21:16:42.603" v="24" actId="20577"/>
          <ac:spMkLst>
            <pc:docMk/>
            <pc:sldMk cId="654704081" sldId="278"/>
            <ac:spMk id="16" creationId="{9F976902-B9E3-00A5-541F-B2D72718F61B}"/>
          </ac:spMkLst>
        </pc:spChg>
        <pc:spChg chg="mod">
          <ac:chgData name="kassie.swenson@outlook.com" userId="S::urn:spo:guest#kassie.swenson@outlook.com::" providerId="AD" clId="Web-{D4D19FDF-DDF2-DA2F-4B75-E10BDA6BD9CF}" dt="2024-04-19T21:19:00.528" v="27" actId="1076"/>
          <ac:spMkLst>
            <pc:docMk/>
            <pc:sldMk cId="654704081" sldId="278"/>
            <ac:spMk id="21" creationId="{19A8E137-4D3D-5D47-FE63-CC71153DF0F7}"/>
          </ac:spMkLst>
        </pc:spChg>
        <pc:spChg chg="mod">
          <ac:chgData name="kassie.swenson@outlook.com" userId="S::urn:spo:guest#kassie.swenson@outlook.com::" providerId="AD" clId="Web-{D4D19FDF-DDF2-DA2F-4B75-E10BDA6BD9CF}" dt="2024-04-19T21:13:37.162" v="17" actId="1076"/>
          <ac:spMkLst>
            <pc:docMk/>
            <pc:sldMk cId="654704081" sldId="278"/>
            <ac:spMk id="22" creationId="{15035DA9-BB76-87C7-A5EB-6D41CF5D909A}"/>
          </ac:spMkLst>
        </pc:spChg>
        <pc:cxnChg chg="mod">
          <ac:chgData name="kassie.swenson@outlook.com" userId="S::urn:spo:guest#kassie.swenson@outlook.com::" providerId="AD" clId="Web-{D4D19FDF-DDF2-DA2F-4B75-E10BDA6BD9CF}" dt="2024-04-19T21:15:33.024" v="22" actId="1076"/>
          <ac:cxnSpMkLst>
            <pc:docMk/>
            <pc:sldMk cId="654704081" sldId="278"/>
            <ac:cxnSpMk id="23" creationId="{89BA6AAD-CBD3-8603-EE8A-CB826EF22BE6}"/>
          </ac:cxnSpMkLst>
        </pc:cxnChg>
      </pc:sldChg>
      <pc:sldChg chg="modSp">
        <pc:chgData name="kassie.swenson@outlook.com" userId="S::urn:spo:guest#kassie.swenson@outlook.com::" providerId="AD" clId="Web-{D4D19FDF-DDF2-DA2F-4B75-E10BDA6BD9CF}" dt="2024-04-19T21:20:18.436" v="32" actId="20577"/>
        <pc:sldMkLst>
          <pc:docMk/>
          <pc:sldMk cId="1151469130" sldId="284"/>
        </pc:sldMkLst>
        <pc:spChg chg="mod">
          <ac:chgData name="kassie.swenson@outlook.com" userId="S::urn:spo:guest#kassie.swenson@outlook.com::" providerId="AD" clId="Web-{D4D19FDF-DDF2-DA2F-4B75-E10BDA6BD9CF}" dt="2024-04-19T21:20:18.436" v="32" actId="20577"/>
          <ac:spMkLst>
            <pc:docMk/>
            <pc:sldMk cId="1151469130" sldId="284"/>
            <ac:spMk id="3" creationId="{60DEAA75-EDD9-7F9A-1D35-1DBC362A9D4A}"/>
          </ac:spMkLst>
        </pc:spChg>
      </pc:sldChg>
      <pc:sldChg chg="modSp new">
        <pc:chgData name="kassie.swenson@outlook.com" userId="S::urn:spo:guest#kassie.swenson@outlook.com::" providerId="AD" clId="Web-{D4D19FDF-DDF2-DA2F-4B75-E10BDA6BD9CF}" dt="2024-04-19T21:25:37.395" v="78" actId="20577"/>
        <pc:sldMkLst>
          <pc:docMk/>
          <pc:sldMk cId="3933147234" sldId="288"/>
        </pc:sldMkLst>
        <pc:spChg chg="mod">
          <ac:chgData name="kassie.swenson@outlook.com" userId="S::urn:spo:guest#kassie.swenson@outlook.com::" providerId="AD" clId="Web-{D4D19FDF-DDF2-DA2F-4B75-E10BDA6BD9CF}" dt="2024-04-19T21:25:37.395" v="78" actId="20577"/>
          <ac:spMkLst>
            <pc:docMk/>
            <pc:sldMk cId="3933147234" sldId="288"/>
            <ac:spMk id="2" creationId="{ADD13038-F97B-007C-4BEB-6734C20E703C}"/>
          </ac:spMkLst>
        </pc:spChg>
      </pc:sldChg>
      <pc:sldChg chg="modSp add replId">
        <pc:chgData name="kassie.swenson@outlook.com" userId="S::urn:spo:guest#kassie.swenson@outlook.com::" providerId="AD" clId="Web-{D4D19FDF-DDF2-DA2F-4B75-E10BDA6BD9CF}" dt="2024-04-19T21:25:52.192" v="97" actId="20577"/>
        <pc:sldMkLst>
          <pc:docMk/>
          <pc:sldMk cId="2315622041" sldId="289"/>
        </pc:sldMkLst>
        <pc:spChg chg="mod">
          <ac:chgData name="kassie.swenson@outlook.com" userId="S::urn:spo:guest#kassie.swenson@outlook.com::" providerId="AD" clId="Web-{D4D19FDF-DDF2-DA2F-4B75-E10BDA6BD9CF}" dt="2024-04-19T21:25:52.192" v="97" actId="20577"/>
          <ac:spMkLst>
            <pc:docMk/>
            <pc:sldMk cId="2315622041" sldId="289"/>
            <ac:spMk id="2" creationId="{ADD13038-F97B-007C-4BEB-6734C20E703C}"/>
          </ac:spMkLst>
        </pc:spChg>
      </pc:sldChg>
      <pc:sldChg chg="modSp new">
        <pc:chgData name="kassie.swenson@outlook.com" userId="S::urn:spo:guest#kassie.swenson@outlook.com::" providerId="AD" clId="Web-{D4D19FDF-DDF2-DA2F-4B75-E10BDA6BD9CF}" dt="2024-04-19T21:27:05.725" v="104" actId="20577"/>
        <pc:sldMkLst>
          <pc:docMk/>
          <pc:sldMk cId="1275118567" sldId="290"/>
        </pc:sldMkLst>
        <pc:spChg chg="mod">
          <ac:chgData name="kassie.swenson@outlook.com" userId="S::urn:spo:guest#kassie.swenson@outlook.com::" providerId="AD" clId="Web-{D4D19FDF-DDF2-DA2F-4B75-E10BDA6BD9CF}" dt="2024-04-19T21:27:05.725" v="104" actId="20577"/>
          <ac:spMkLst>
            <pc:docMk/>
            <pc:sldMk cId="1275118567" sldId="290"/>
            <ac:spMk id="2" creationId="{8E91B989-599E-19D6-C180-5C4D3F37C459}"/>
          </ac:spMkLst>
        </pc:spChg>
      </pc:sldChg>
    </pc:docChg>
  </pc:docChgLst>
  <pc:docChgLst>
    <pc:chgData name="Barrett, Kelsey" userId="S::kelsey.barrett@southkingfire.org::17fcab40-8030-40b1-925e-7bed6313a9ee" providerId="AD" clId="Web-{C993A16C-A0B6-1388-0E00-CB49803389C3}"/>
    <pc:docChg chg="modSld">
      <pc:chgData name="Barrett, Kelsey" userId="S::kelsey.barrett@southkingfire.org::17fcab40-8030-40b1-925e-7bed6313a9ee" providerId="AD" clId="Web-{C993A16C-A0B6-1388-0E00-CB49803389C3}" dt="2024-04-23T23:31:32.072" v="388" actId="20577"/>
      <pc:docMkLst>
        <pc:docMk/>
      </pc:docMkLst>
      <pc:sldChg chg="modSp">
        <pc:chgData name="Barrett, Kelsey" userId="S::kelsey.barrett@southkingfire.org::17fcab40-8030-40b1-925e-7bed6313a9ee" providerId="AD" clId="Web-{C993A16C-A0B6-1388-0E00-CB49803389C3}" dt="2024-04-23T23:14:22.128" v="12" actId="20577"/>
        <pc:sldMkLst>
          <pc:docMk/>
          <pc:sldMk cId="887400762" sldId="269"/>
        </pc:sldMkLst>
        <pc:spChg chg="mod">
          <ac:chgData name="Barrett, Kelsey" userId="S::kelsey.barrett@southkingfire.org::17fcab40-8030-40b1-925e-7bed6313a9ee" providerId="AD" clId="Web-{C993A16C-A0B6-1388-0E00-CB49803389C3}" dt="2024-04-23T23:14:22.128" v="12" actId="20577"/>
          <ac:spMkLst>
            <pc:docMk/>
            <pc:sldMk cId="887400762" sldId="269"/>
            <ac:spMk id="5" creationId="{6D6D4805-88EE-0A7F-E573-1A037A85626C}"/>
          </ac:spMkLst>
        </pc:spChg>
      </pc:sldChg>
      <pc:sldChg chg="modSp">
        <pc:chgData name="Barrett, Kelsey" userId="S::kelsey.barrett@southkingfire.org::17fcab40-8030-40b1-925e-7bed6313a9ee" providerId="AD" clId="Web-{C993A16C-A0B6-1388-0E00-CB49803389C3}" dt="2024-04-23T23:15:44.161" v="14" actId="20577"/>
        <pc:sldMkLst>
          <pc:docMk/>
          <pc:sldMk cId="932088603" sldId="272"/>
        </pc:sldMkLst>
        <pc:spChg chg="mod">
          <ac:chgData name="Barrett, Kelsey" userId="S::kelsey.barrett@southkingfire.org::17fcab40-8030-40b1-925e-7bed6313a9ee" providerId="AD" clId="Web-{C993A16C-A0B6-1388-0E00-CB49803389C3}" dt="2024-04-23T23:15:44.161" v="14" actId="20577"/>
          <ac:spMkLst>
            <pc:docMk/>
            <pc:sldMk cId="932088603" sldId="272"/>
            <ac:spMk id="13" creationId="{3E3153C0-9E51-7563-1331-88F896F14E2B}"/>
          </ac:spMkLst>
        </pc:spChg>
      </pc:sldChg>
      <pc:sldChg chg="modSp">
        <pc:chgData name="Barrett, Kelsey" userId="S::kelsey.barrett@southkingfire.org::17fcab40-8030-40b1-925e-7bed6313a9ee" providerId="AD" clId="Web-{C993A16C-A0B6-1388-0E00-CB49803389C3}" dt="2024-04-23T23:31:12.400" v="385" actId="20577"/>
        <pc:sldMkLst>
          <pc:docMk/>
          <pc:sldMk cId="654704081" sldId="278"/>
        </pc:sldMkLst>
        <pc:spChg chg="mod">
          <ac:chgData name="Barrett, Kelsey" userId="S::kelsey.barrett@southkingfire.org::17fcab40-8030-40b1-925e-7bed6313a9ee" providerId="AD" clId="Web-{C993A16C-A0B6-1388-0E00-CB49803389C3}" dt="2024-04-23T23:31:12.400" v="385" actId="20577"/>
          <ac:spMkLst>
            <pc:docMk/>
            <pc:sldMk cId="654704081" sldId="278"/>
            <ac:spMk id="19" creationId="{4575C424-BB1E-C820-75ED-76B42ED82BCF}"/>
          </ac:spMkLst>
        </pc:spChg>
        <pc:spChg chg="mod">
          <ac:chgData name="Barrett, Kelsey" userId="S::kelsey.barrett@southkingfire.org::17fcab40-8030-40b1-925e-7bed6313a9ee" providerId="AD" clId="Web-{C993A16C-A0B6-1388-0E00-CB49803389C3}" dt="2024-04-23T23:19:13.306" v="48" actId="20577"/>
          <ac:spMkLst>
            <pc:docMk/>
            <pc:sldMk cId="654704081" sldId="278"/>
            <ac:spMk id="22" creationId="{15035DA9-BB76-87C7-A5EB-6D41CF5D909A}"/>
          </ac:spMkLst>
        </pc:spChg>
      </pc:sldChg>
      <pc:sldChg chg="modSp">
        <pc:chgData name="Barrett, Kelsey" userId="S::kelsey.barrett@southkingfire.org::17fcab40-8030-40b1-925e-7bed6313a9ee" providerId="AD" clId="Web-{C993A16C-A0B6-1388-0E00-CB49803389C3}" dt="2024-04-23T23:29:52.617" v="378" actId="20577"/>
        <pc:sldMkLst>
          <pc:docMk/>
          <pc:sldMk cId="4179906957" sldId="281"/>
        </pc:sldMkLst>
        <pc:spChg chg="mod">
          <ac:chgData name="Barrett, Kelsey" userId="S::kelsey.barrett@southkingfire.org::17fcab40-8030-40b1-925e-7bed6313a9ee" providerId="AD" clId="Web-{C993A16C-A0B6-1388-0E00-CB49803389C3}" dt="2024-04-23T23:29:52.617" v="378" actId="20577"/>
          <ac:spMkLst>
            <pc:docMk/>
            <pc:sldMk cId="4179906957" sldId="281"/>
            <ac:spMk id="12" creationId="{8A53068A-AFB9-975E-620F-0CE9F92B392F}"/>
          </ac:spMkLst>
        </pc:spChg>
      </pc:sldChg>
      <pc:sldChg chg="modSp">
        <pc:chgData name="Barrett, Kelsey" userId="S::kelsey.barrett@southkingfire.org::17fcab40-8030-40b1-925e-7bed6313a9ee" providerId="AD" clId="Web-{C993A16C-A0B6-1388-0E00-CB49803389C3}" dt="2024-04-23T23:15:56.287" v="15" actId="1076"/>
        <pc:sldMkLst>
          <pc:docMk/>
          <pc:sldMk cId="215592338" sldId="282"/>
        </pc:sldMkLst>
        <pc:spChg chg="mod">
          <ac:chgData name="Barrett, Kelsey" userId="S::kelsey.barrett@southkingfire.org::17fcab40-8030-40b1-925e-7bed6313a9ee" providerId="AD" clId="Web-{C993A16C-A0B6-1388-0E00-CB49803389C3}" dt="2024-04-23T23:15:56.287" v="15" actId="1076"/>
          <ac:spMkLst>
            <pc:docMk/>
            <pc:sldMk cId="215592338" sldId="282"/>
            <ac:spMk id="15" creationId="{824B08B8-82B8-4BE4-3F2F-23CD5EDC927E}"/>
          </ac:spMkLst>
        </pc:spChg>
      </pc:sldChg>
      <pc:sldChg chg="modSp">
        <pc:chgData name="Barrett, Kelsey" userId="S::kelsey.barrett@southkingfire.org::17fcab40-8030-40b1-925e-7bed6313a9ee" providerId="AD" clId="Web-{C993A16C-A0B6-1388-0E00-CB49803389C3}" dt="2024-04-23T23:17:41.804" v="45" actId="20577"/>
        <pc:sldMkLst>
          <pc:docMk/>
          <pc:sldMk cId="2488618950" sldId="283"/>
        </pc:sldMkLst>
        <pc:spChg chg="mod">
          <ac:chgData name="Barrett, Kelsey" userId="S::kelsey.barrett@southkingfire.org::17fcab40-8030-40b1-925e-7bed6313a9ee" providerId="AD" clId="Web-{C993A16C-A0B6-1388-0E00-CB49803389C3}" dt="2024-04-23T23:17:41.804" v="45" actId="20577"/>
          <ac:spMkLst>
            <pc:docMk/>
            <pc:sldMk cId="2488618950" sldId="283"/>
            <ac:spMk id="11" creationId="{7F8CE22A-1A58-1EE7-EB8F-9CBCE82EF55E}"/>
          </ac:spMkLst>
        </pc:spChg>
      </pc:sldChg>
      <pc:sldChg chg="modSp">
        <pc:chgData name="Barrett, Kelsey" userId="S::kelsey.barrett@southkingfire.org::17fcab40-8030-40b1-925e-7bed6313a9ee" providerId="AD" clId="Web-{C993A16C-A0B6-1388-0E00-CB49803389C3}" dt="2024-04-23T23:22:18.216" v="84" actId="20577"/>
        <pc:sldMkLst>
          <pc:docMk/>
          <pc:sldMk cId="1151469130" sldId="284"/>
        </pc:sldMkLst>
        <pc:spChg chg="mod">
          <ac:chgData name="Barrett, Kelsey" userId="S::kelsey.barrett@southkingfire.org::17fcab40-8030-40b1-925e-7bed6313a9ee" providerId="AD" clId="Web-{C993A16C-A0B6-1388-0E00-CB49803389C3}" dt="2024-04-23T23:22:18.216" v="84" actId="20577"/>
          <ac:spMkLst>
            <pc:docMk/>
            <pc:sldMk cId="1151469130" sldId="284"/>
            <ac:spMk id="3" creationId="{60DEAA75-EDD9-7F9A-1D35-1DBC362A9D4A}"/>
          </ac:spMkLst>
        </pc:spChg>
      </pc:sldChg>
      <pc:sldChg chg="modSp">
        <pc:chgData name="Barrett, Kelsey" userId="S::kelsey.barrett@southkingfire.org::17fcab40-8030-40b1-925e-7bed6313a9ee" providerId="AD" clId="Web-{C993A16C-A0B6-1388-0E00-CB49803389C3}" dt="2024-04-23T23:20:35.746" v="50" actId="20577"/>
        <pc:sldMkLst>
          <pc:docMk/>
          <pc:sldMk cId="871478256" sldId="285"/>
        </pc:sldMkLst>
        <pc:spChg chg="mod">
          <ac:chgData name="Barrett, Kelsey" userId="S::kelsey.barrett@southkingfire.org::17fcab40-8030-40b1-925e-7bed6313a9ee" providerId="AD" clId="Web-{C993A16C-A0B6-1388-0E00-CB49803389C3}" dt="2024-04-23T23:20:35.746" v="50" actId="20577"/>
          <ac:spMkLst>
            <pc:docMk/>
            <pc:sldMk cId="871478256" sldId="285"/>
            <ac:spMk id="16" creationId="{9F976902-B9E3-00A5-541F-B2D72718F61B}"/>
          </ac:spMkLst>
        </pc:spChg>
      </pc:sldChg>
      <pc:sldChg chg="modSp">
        <pc:chgData name="Barrett, Kelsey" userId="S::kelsey.barrett@southkingfire.org::17fcab40-8030-40b1-925e-7bed6313a9ee" providerId="AD" clId="Web-{C993A16C-A0B6-1388-0E00-CB49803389C3}" dt="2024-04-23T23:31:32.072" v="388" actId="20577"/>
        <pc:sldMkLst>
          <pc:docMk/>
          <pc:sldMk cId="1275118567" sldId="290"/>
        </pc:sldMkLst>
        <pc:spChg chg="mod">
          <ac:chgData name="Barrett, Kelsey" userId="S::kelsey.barrett@southkingfire.org::17fcab40-8030-40b1-925e-7bed6313a9ee" providerId="AD" clId="Web-{C993A16C-A0B6-1388-0E00-CB49803389C3}" dt="2024-04-23T23:31:29.306" v="387" actId="20577"/>
          <ac:spMkLst>
            <pc:docMk/>
            <pc:sldMk cId="1275118567" sldId="290"/>
            <ac:spMk id="11" creationId="{44A26D1E-3F01-D5D5-18F1-9F6C6463A9BD}"/>
          </ac:spMkLst>
        </pc:spChg>
        <pc:spChg chg="mod">
          <ac:chgData name="Barrett, Kelsey" userId="S::kelsey.barrett@southkingfire.org::17fcab40-8030-40b1-925e-7bed6313a9ee" providerId="AD" clId="Web-{C993A16C-A0B6-1388-0E00-CB49803389C3}" dt="2024-04-23T23:31:32.072" v="388" actId="20577"/>
          <ac:spMkLst>
            <pc:docMk/>
            <pc:sldMk cId="1275118567" sldId="290"/>
            <ac:spMk id="12" creationId="{72EB3BF1-EB56-B534-5652-851B2F8BAAE6}"/>
          </ac:spMkLst>
        </pc:spChg>
      </pc:sldChg>
    </pc:docChg>
  </pc:docChgLst>
  <pc:docChgLst>
    <pc:chgData name="kassie.swenson@outlook.com" userId="S::urn:spo:guest#kassie.swenson@outlook.com::" providerId="AD" clId="Web-{F9C50A2D-3396-6F28-8F02-4D7587ED4A63}"/>
    <pc:docChg chg="modSld">
      <pc:chgData name="kassie.swenson@outlook.com" userId="S::urn:spo:guest#kassie.swenson@outlook.com::" providerId="AD" clId="Web-{F9C50A2D-3396-6F28-8F02-4D7587ED4A63}" dt="2024-04-29T13:58:58.802" v="83"/>
      <pc:docMkLst>
        <pc:docMk/>
      </pc:docMkLst>
      <pc:sldChg chg="modSp modNotes">
        <pc:chgData name="kassie.swenson@outlook.com" userId="S::urn:spo:guest#kassie.swenson@outlook.com::" providerId="AD" clId="Web-{F9C50A2D-3396-6F28-8F02-4D7587ED4A63}" dt="2024-04-29T13:58:58.802" v="83"/>
        <pc:sldMkLst>
          <pc:docMk/>
          <pc:sldMk cId="654704081" sldId="278"/>
        </pc:sldMkLst>
        <pc:spChg chg="mod">
          <ac:chgData name="kassie.swenson@outlook.com" userId="S::urn:spo:guest#kassie.swenson@outlook.com::" providerId="AD" clId="Web-{F9C50A2D-3396-6F28-8F02-4D7587ED4A63}" dt="2024-04-29T13:56:31.908" v="0" actId="1076"/>
          <ac:spMkLst>
            <pc:docMk/>
            <pc:sldMk cId="654704081" sldId="278"/>
            <ac:spMk id="19" creationId="{4575C424-BB1E-C820-75ED-76B42ED82BCF}"/>
          </ac:spMkLst>
        </pc:spChg>
      </pc:sldChg>
    </pc:docChg>
  </pc:docChgLst>
  <pc:docChgLst>
    <pc:chgData name="kassie.swenson@outlook.com" userId="S::urn:spo:guest#kassie.swenson@outlook.com::" providerId="AD" clId="Web-{16242536-C869-7224-622C-F69AD6E18B1B}"/>
    <pc:docChg chg="addSld modSld">
      <pc:chgData name="kassie.swenson@outlook.com" userId="S::urn:spo:guest#kassie.swenson@outlook.com::" providerId="AD" clId="Web-{16242536-C869-7224-622C-F69AD6E18B1B}" dt="2024-04-22T12:37:22.459" v="215"/>
      <pc:docMkLst>
        <pc:docMk/>
      </pc:docMkLst>
      <pc:sldChg chg="addSp modSp">
        <pc:chgData name="kassie.swenson@outlook.com" userId="S::urn:spo:guest#kassie.swenson@outlook.com::" providerId="AD" clId="Web-{16242536-C869-7224-622C-F69AD6E18B1B}" dt="2024-04-22T12:16:25.895" v="132" actId="1076"/>
        <pc:sldMkLst>
          <pc:docMk/>
          <pc:sldMk cId="654704081" sldId="278"/>
        </pc:sldMkLst>
        <pc:spChg chg="add mod">
          <ac:chgData name="kassie.swenson@outlook.com" userId="S::urn:spo:guest#kassie.swenson@outlook.com::" providerId="AD" clId="Web-{16242536-C869-7224-622C-F69AD6E18B1B}" dt="2024-04-22T12:16:22.645" v="131" actId="1076"/>
          <ac:spMkLst>
            <pc:docMk/>
            <pc:sldMk cId="654704081" sldId="278"/>
            <ac:spMk id="4" creationId="{A43E93F1-E6DF-3AC5-53BE-49200D7C300F}"/>
          </ac:spMkLst>
        </pc:spChg>
        <pc:spChg chg="mod">
          <ac:chgData name="kassie.swenson@outlook.com" userId="S::urn:spo:guest#kassie.swenson@outlook.com::" providerId="AD" clId="Web-{16242536-C869-7224-622C-F69AD6E18B1B}" dt="2024-04-22T12:16:25.895" v="132" actId="1076"/>
          <ac:spMkLst>
            <pc:docMk/>
            <pc:sldMk cId="654704081" sldId="278"/>
            <ac:spMk id="12" creationId="{15151670-E5C0-27C4-B778-544BEEFA95D8}"/>
          </ac:spMkLst>
        </pc:spChg>
      </pc:sldChg>
      <pc:sldChg chg="mod modShow">
        <pc:chgData name="kassie.swenson@outlook.com" userId="S::urn:spo:guest#kassie.swenson@outlook.com::" providerId="AD" clId="Web-{16242536-C869-7224-622C-F69AD6E18B1B}" dt="2024-04-22T12:37:22.459" v="215"/>
        <pc:sldMkLst>
          <pc:docMk/>
          <pc:sldMk cId="1151469130" sldId="284"/>
        </pc:sldMkLst>
      </pc:sldChg>
      <pc:sldChg chg="addSp modSp">
        <pc:chgData name="kassie.swenson@outlook.com" userId="S::urn:spo:guest#kassie.swenson@outlook.com::" providerId="AD" clId="Web-{16242536-C869-7224-622C-F69AD6E18B1B}" dt="2024-04-22T12:25:49.184" v="207" actId="20577"/>
        <pc:sldMkLst>
          <pc:docMk/>
          <pc:sldMk cId="3933147234" sldId="288"/>
        </pc:sldMkLst>
        <pc:spChg chg="mod">
          <ac:chgData name="kassie.swenson@outlook.com" userId="S::urn:spo:guest#kassie.swenson@outlook.com::" providerId="AD" clId="Web-{16242536-C869-7224-622C-F69AD6E18B1B}" dt="2024-04-22T12:17:36.286" v="157" actId="20577"/>
          <ac:spMkLst>
            <pc:docMk/>
            <pc:sldMk cId="3933147234" sldId="288"/>
            <ac:spMk id="2" creationId="{ADD13038-F97B-007C-4BEB-6734C20E703C}"/>
          </ac:spMkLst>
        </pc:spChg>
        <pc:spChg chg="mod">
          <ac:chgData name="kassie.swenson@outlook.com" userId="S::urn:spo:guest#kassie.swenson@outlook.com::" providerId="AD" clId="Web-{16242536-C869-7224-622C-F69AD6E18B1B}" dt="2024-04-22T12:25:49.184" v="207" actId="20577"/>
          <ac:spMkLst>
            <pc:docMk/>
            <pc:sldMk cId="3933147234" sldId="288"/>
            <ac:spMk id="3" creationId="{4A9B2866-21E7-6D85-CE98-9C9AF247B108}"/>
          </ac:spMkLst>
        </pc:spChg>
        <pc:grpChg chg="add">
          <ac:chgData name="kassie.swenson@outlook.com" userId="S::urn:spo:guest#kassie.swenson@outlook.com::" providerId="AD" clId="Web-{16242536-C869-7224-622C-F69AD6E18B1B}" dt="2024-04-22T12:17:58.302" v="159"/>
          <ac:grpSpMkLst>
            <pc:docMk/>
            <pc:sldMk cId="3933147234" sldId="288"/>
            <ac:grpSpMk id="8" creationId="{F6AA7D36-813F-FE21-2F5C-467103364E71}"/>
          </ac:grpSpMkLst>
        </pc:grpChg>
      </pc:sldChg>
      <pc:sldChg chg="addSp modSp modNotes">
        <pc:chgData name="kassie.swenson@outlook.com" userId="S::urn:spo:guest#kassie.swenson@outlook.com::" providerId="AD" clId="Web-{16242536-C869-7224-622C-F69AD6E18B1B}" dt="2024-04-22T12:24:35.589" v="202" actId="20577"/>
        <pc:sldMkLst>
          <pc:docMk/>
          <pc:sldMk cId="2315622041" sldId="289"/>
        </pc:sldMkLst>
        <pc:spChg chg="mod">
          <ac:chgData name="kassie.swenson@outlook.com" userId="S::urn:spo:guest#kassie.swenson@outlook.com::" providerId="AD" clId="Web-{16242536-C869-7224-622C-F69AD6E18B1B}" dt="2024-04-22T12:23:21.401" v="192" actId="20577"/>
          <ac:spMkLst>
            <pc:docMk/>
            <pc:sldMk cId="2315622041" sldId="289"/>
            <ac:spMk id="2" creationId="{ADD13038-F97B-007C-4BEB-6734C20E703C}"/>
          </ac:spMkLst>
        </pc:spChg>
        <pc:spChg chg="mod">
          <ac:chgData name="kassie.swenson@outlook.com" userId="S::urn:spo:guest#kassie.swenson@outlook.com::" providerId="AD" clId="Web-{16242536-C869-7224-622C-F69AD6E18B1B}" dt="2024-04-22T12:24:35.589" v="202" actId="20577"/>
          <ac:spMkLst>
            <pc:docMk/>
            <pc:sldMk cId="2315622041" sldId="289"/>
            <ac:spMk id="3" creationId="{4A9B2866-21E7-6D85-CE98-9C9AF247B108}"/>
          </ac:spMkLst>
        </pc:spChg>
        <pc:grpChg chg="add">
          <ac:chgData name="kassie.swenson@outlook.com" userId="S::urn:spo:guest#kassie.swenson@outlook.com::" providerId="AD" clId="Web-{16242536-C869-7224-622C-F69AD6E18B1B}" dt="2024-04-22T12:17:55.255" v="158"/>
          <ac:grpSpMkLst>
            <pc:docMk/>
            <pc:sldMk cId="2315622041" sldId="289"/>
            <ac:grpSpMk id="8" creationId="{F3391C3F-9DF6-BF5F-E91D-40B2E2DCFBEE}"/>
          </ac:grpSpMkLst>
        </pc:grpChg>
      </pc:sldChg>
      <pc:sldChg chg="addSp delSp modSp">
        <pc:chgData name="kassie.swenson@outlook.com" userId="S::urn:spo:guest#kassie.swenson@outlook.com::" providerId="AD" clId="Web-{16242536-C869-7224-622C-F69AD6E18B1B}" dt="2024-04-22T12:12:59.064" v="76" actId="1076"/>
        <pc:sldMkLst>
          <pc:docMk/>
          <pc:sldMk cId="1275118567" sldId="290"/>
        </pc:sldMkLst>
        <pc:spChg chg="mod">
          <ac:chgData name="kassie.swenson@outlook.com" userId="S::urn:spo:guest#kassie.swenson@outlook.com::" providerId="AD" clId="Web-{16242536-C869-7224-622C-F69AD6E18B1B}" dt="2024-04-22T12:12:59.064" v="76" actId="1076"/>
          <ac:spMkLst>
            <pc:docMk/>
            <pc:sldMk cId="1275118567" sldId="290"/>
            <ac:spMk id="2" creationId="{8E91B989-599E-19D6-C180-5C4D3F37C459}"/>
          </ac:spMkLst>
        </pc:spChg>
        <pc:spChg chg="del">
          <ac:chgData name="kassie.swenson@outlook.com" userId="S::urn:spo:guest#kassie.swenson@outlook.com::" providerId="AD" clId="Web-{16242536-C869-7224-622C-F69AD6E18B1B}" dt="2024-04-22T12:07:40.044" v="3"/>
          <ac:spMkLst>
            <pc:docMk/>
            <pc:sldMk cId="1275118567" sldId="290"/>
            <ac:spMk id="3" creationId="{F885BFCD-5416-E175-49F4-F135D395ACC8}"/>
          </ac:spMkLst>
        </pc:spChg>
        <pc:spChg chg="add mod">
          <ac:chgData name="kassie.swenson@outlook.com" userId="S::urn:spo:guest#kassie.swenson@outlook.com::" providerId="AD" clId="Web-{16242536-C869-7224-622C-F69AD6E18B1B}" dt="2024-04-22T12:12:53.626" v="75" actId="1076"/>
          <ac:spMkLst>
            <pc:docMk/>
            <pc:sldMk cId="1275118567" sldId="290"/>
            <ac:spMk id="11" creationId="{44A26D1E-3F01-D5D5-18F1-9F6C6463A9BD}"/>
          </ac:spMkLst>
        </pc:spChg>
        <pc:spChg chg="add mod">
          <ac:chgData name="kassie.swenson@outlook.com" userId="S::urn:spo:guest#kassie.swenson@outlook.com::" providerId="AD" clId="Web-{16242536-C869-7224-622C-F69AD6E18B1B}" dt="2024-04-22T12:12:48.751" v="74" actId="1076"/>
          <ac:spMkLst>
            <pc:docMk/>
            <pc:sldMk cId="1275118567" sldId="290"/>
            <ac:spMk id="12" creationId="{72EB3BF1-EB56-B534-5652-851B2F8BAAE6}"/>
          </ac:spMkLst>
        </pc:spChg>
        <pc:spChg chg="add mod">
          <ac:chgData name="kassie.swenson@outlook.com" userId="S::urn:spo:guest#kassie.swenson@outlook.com::" providerId="AD" clId="Web-{16242536-C869-7224-622C-F69AD6E18B1B}" dt="2024-04-22T12:11:18.094" v="51" actId="20577"/>
          <ac:spMkLst>
            <pc:docMk/>
            <pc:sldMk cId="1275118567" sldId="290"/>
            <ac:spMk id="14" creationId="{B77C3587-38BF-161A-24D7-1A3BF4AE5203}"/>
          </ac:spMkLst>
        </pc:spChg>
        <pc:grpChg chg="add">
          <ac:chgData name="kassie.swenson@outlook.com" userId="S::urn:spo:guest#kassie.swenson@outlook.com::" providerId="AD" clId="Web-{16242536-C869-7224-622C-F69AD6E18B1B}" dt="2024-04-22T12:07:02.684" v="0"/>
          <ac:grpSpMkLst>
            <pc:docMk/>
            <pc:sldMk cId="1275118567" sldId="290"/>
            <ac:grpSpMk id="8" creationId="{5DA56569-C3B9-09A7-E72C-8E747F689770}"/>
          </ac:grpSpMkLst>
        </pc:grpChg>
        <pc:picChg chg="add ord">
          <ac:chgData name="kassie.swenson@outlook.com" userId="S::urn:spo:guest#kassie.swenson@outlook.com::" providerId="AD" clId="Web-{16242536-C869-7224-622C-F69AD6E18B1B}" dt="2024-04-22T12:07:32.184" v="2"/>
          <ac:picMkLst>
            <pc:docMk/>
            <pc:sldMk cId="1275118567" sldId="290"/>
            <ac:picMk id="10" creationId="{17CF74A3-CC92-7921-AE8C-71599A56F163}"/>
          </ac:picMkLst>
        </pc:picChg>
      </pc:sldChg>
      <pc:sldChg chg="delSp modSp add replId">
        <pc:chgData name="kassie.swenson@outlook.com" userId="S::urn:spo:guest#kassie.swenson@outlook.com::" providerId="AD" clId="Web-{16242536-C869-7224-622C-F69AD6E18B1B}" dt="2024-04-22T12:28:05.576" v="214" actId="14100"/>
        <pc:sldMkLst>
          <pc:docMk/>
          <pc:sldMk cId="3758999363" sldId="291"/>
        </pc:sldMkLst>
        <pc:spChg chg="mod">
          <ac:chgData name="kassie.swenson@outlook.com" userId="S::urn:spo:guest#kassie.swenson@outlook.com::" providerId="AD" clId="Web-{16242536-C869-7224-622C-F69AD6E18B1B}" dt="2024-04-22T12:26:59.591" v="212" actId="14100"/>
          <ac:spMkLst>
            <pc:docMk/>
            <pc:sldMk cId="3758999363" sldId="291"/>
            <ac:spMk id="4" creationId="{A43E93F1-E6DF-3AC5-53BE-49200D7C300F}"/>
          </ac:spMkLst>
        </pc:spChg>
        <pc:spChg chg="mod">
          <ac:chgData name="kassie.swenson@outlook.com" userId="S::urn:spo:guest#kassie.swenson@outlook.com::" providerId="AD" clId="Web-{16242536-C869-7224-622C-F69AD6E18B1B}" dt="2024-04-22T12:27:55.154" v="213" actId="14100"/>
          <ac:spMkLst>
            <pc:docMk/>
            <pc:sldMk cId="3758999363" sldId="291"/>
            <ac:spMk id="10" creationId="{D667E953-E4AA-9FDF-2B16-DF605E85E31F}"/>
          </ac:spMkLst>
        </pc:spChg>
        <pc:spChg chg="mod">
          <ac:chgData name="kassie.swenson@outlook.com" userId="S::urn:spo:guest#kassie.swenson@outlook.com::" providerId="AD" clId="Web-{16242536-C869-7224-622C-F69AD6E18B1B}" dt="2024-04-22T12:28:05.576" v="214" actId="14100"/>
          <ac:spMkLst>
            <pc:docMk/>
            <pc:sldMk cId="3758999363" sldId="291"/>
            <ac:spMk id="12" creationId="{15151670-E5C0-27C4-B778-544BEEFA95D8}"/>
          </ac:spMkLst>
        </pc:spChg>
        <pc:grpChg chg="del">
          <ac:chgData name="kassie.swenson@outlook.com" userId="S::urn:spo:guest#kassie.swenson@outlook.com::" providerId="AD" clId="Web-{16242536-C869-7224-622C-F69AD6E18B1B}" dt="2024-04-22T12:26:37.841" v="209"/>
          <ac:grpSpMkLst>
            <pc:docMk/>
            <pc:sldMk cId="3758999363" sldId="291"/>
            <ac:grpSpMk id="5" creationId="{B630A801-59C5-83B7-51E0-331EEB2542F8}"/>
          </ac:grpSpMkLst>
        </pc:grpChg>
      </pc:sldChg>
    </pc:docChg>
  </pc:docChgLst>
  <pc:docChgLst>
    <pc:chgData name="kassie.swenson@outlook.com" userId="S::urn:spo:guest#kassie.swenson@outlook.com::" providerId="AD" clId="Web-{4BE23BA4-41F6-3F33-2196-D637BE70BFCE}"/>
    <pc:docChg chg="modSld">
      <pc:chgData name="kassie.swenson@outlook.com" userId="S::urn:spo:guest#kassie.swenson@outlook.com::" providerId="AD" clId="Web-{4BE23BA4-41F6-3F33-2196-D637BE70BFCE}" dt="2024-04-23T23:28:57.019" v="10" actId="20577"/>
      <pc:docMkLst>
        <pc:docMk/>
      </pc:docMkLst>
      <pc:sldChg chg="modSp">
        <pc:chgData name="kassie.swenson@outlook.com" userId="S::urn:spo:guest#kassie.swenson@outlook.com::" providerId="AD" clId="Web-{4BE23BA4-41F6-3F33-2196-D637BE70BFCE}" dt="2024-04-23T23:28:57.019" v="10" actId="20577"/>
        <pc:sldMkLst>
          <pc:docMk/>
          <pc:sldMk cId="1554227618" sldId="280"/>
        </pc:sldMkLst>
        <pc:spChg chg="mod">
          <ac:chgData name="kassie.swenson@outlook.com" userId="S::urn:spo:guest#kassie.swenson@outlook.com::" providerId="AD" clId="Web-{4BE23BA4-41F6-3F33-2196-D637BE70BFCE}" dt="2024-04-23T23:28:57.019" v="10" actId="20577"/>
          <ac:spMkLst>
            <pc:docMk/>
            <pc:sldMk cId="1554227618" sldId="280"/>
            <ac:spMk id="4" creationId="{261C3C80-7937-8CC1-E8C3-09E55CE17FF0}"/>
          </ac:spMkLst>
        </pc:spChg>
      </pc:sldChg>
      <pc:sldChg chg="modSp">
        <pc:chgData name="kassie.swenson@outlook.com" userId="S::urn:spo:guest#kassie.swenson@outlook.com::" providerId="AD" clId="Web-{4BE23BA4-41F6-3F33-2196-D637BE70BFCE}" dt="2024-04-23T23:26:34.984" v="2" actId="1076"/>
        <pc:sldMkLst>
          <pc:docMk/>
          <pc:sldMk cId="215592338" sldId="282"/>
        </pc:sldMkLst>
        <pc:spChg chg="mod">
          <ac:chgData name="kassie.swenson@outlook.com" userId="S::urn:spo:guest#kassie.swenson@outlook.com::" providerId="AD" clId="Web-{4BE23BA4-41F6-3F33-2196-D637BE70BFCE}" dt="2024-04-23T23:26:34.984" v="2" actId="1076"/>
          <ac:spMkLst>
            <pc:docMk/>
            <pc:sldMk cId="215592338" sldId="282"/>
            <ac:spMk id="15" creationId="{824B08B8-82B8-4BE4-3F2F-23CD5EDC927E}"/>
          </ac:spMkLst>
        </pc:spChg>
      </pc:sldChg>
    </pc:docChg>
  </pc:docChgLst>
  <pc:docChgLst>
    <pc:chgData name="kassie.swenson@outlook.com" userId="S::urn:spo:guest#kassie.swenson@outlook.com::" providerId="AD" clId="Web-{EC17E22B-B551-2869-B87B-B5F9C1885309}"/>
    <pc:docChg chg="addSld delSld modSld">
      <pc:chgData name="kassie.swenson@outlook.com" userId="S::urn:spo:guest#kassie.swenson@outlook.com::" providerId="AD" clId="Web-{EC17E22B-B551-2869-B87B-B5F9C1885309}" dt="2024-04-23T19:24:33.707" v="10" actId="1076"/>
      <pc:docMkLst>
        <pc:docMk/>
      </pc:docMkLst>
      <pc:sldChg chg="addSp modSp">
        <pc:chgData name="kassie.swenson@outlook.com" userId="S::urn:spo:guest#kassie.swenson@outlook.com::" providerId="AD" clId="Web-{EC17E22B-B551-2869-B87B-B5F9C1885309}" dt="2024-04-23T19:24:33.707" v="10" actId="1076"/>
        <pc:sldMkLst>
          <pc:docMk/>
          <pc:sldMk cId="1818740365" sldId="274"/>
        </pc:sldMkLst>
        <pc:spChg chg="mod">
          <ac:chgData name="kassie.swenson@outlook.com" userId="S::urn:spo:guest#kassie.swenson@outlook.com::" providerId="AD" clId="Web-{EC17E22B-B551-2869-B87B-B5F9C1885309}" dt="2024-04-23T19:24:22.332" v="7" actId="1076"/>
          <ac:spMkLst>
            <pc:docMk/>
            <pc:sldMk cId="1818740365" sldId="274"/>
            <ac:spMk id="8" creationId="{C4274044-376D-D07E-40E5-0FE67C142D39}"/>
          </ac:spMkLst>
        </pc:spChg>
        <pc:picChg chg="add mod">
          <ac:chgData name="kassie.swenson@outlook.com" userId="S::urn:spo:guest#kassie.swenson@outlook.com::" providerId="AD" clId="Web-{EC17E22B-B551-2869-B87B-B5F9C1885309}" dt="2024-04-23T19:24:33.707" v="10" actId="1076"/>
          <ac:picMkLst>
            <pc:docMk/>
            <pc:sldMk cId="1818740365" sldId="274"/>
            <ac:picMk id="2" creationId="{CE595BB2-34F2-CC9B-0AAA-0E297E038F86}"/>
          </ac:picMkLst>
        </pc:picChg>
      </pc:sldChg>
      <pc:sldChg chg="addSp delSp modSp new del">
        <pc:chgData name="kassie.swenson@outlook.com" userId="S::urn:spo:guest#kassie.swenson@outlook.com::" providerId="AD" clId="Web-{EC17E22B-B551-2869-B87B-B5F9C1885309}" dt="2024-04-23T19:23:52.097" v="4"/>
        <pc:sldMkLst>
          <pc:docMk/>
          <pc:sldMk cId="2325720651" sldId="291"/>
        </pc:sldMkLst>
        <pc:spChg chg="del">
          <ac:chgData name="kassie.swenson@outlook.com" userId="S::urn:spo:guest#kassie.swenson@outlook.com::" providerId="AD" clId="Web-{EC17E22B-B551-2869-B87B-B5F9C1885309}" dt="2024-04-23T19:23:45.909" v="1"/>
          <ac:spMkLst>
            <pc:docMk/>
            <pc:sldMk cId="2325720651" sldId="291"/>
            <ac:spMk id="3" creationId="{C341AAC3-D885-2E3E-6ED5-C0A4FF810432}"/>
          </ac:spMkLst>
        </pc:spChg>
        <pc:spChg chg="add mod">
          <ac:chgData name="kassie.swenson@outlook.com" userId="S::urn:spo:guest#kassie.swenson@outlook.com::" providerId="AD" clId="Web-{EC17E22B-B551-2869-B87B-B5F9C1885309}" dt="2024-04-23T19:23:48.300" v="2"/>
          <ac:spMkLst>
            <pc:docMk/>
            <pc:sldMk cId="2325720651" sldId="291"/>
            <ac:spMk id="6" creationId="{B807BB2C-390D-9631-A920-C5003F2AFF0E}"/>
          </ac:spMkLst>
        </pc:spChg>
        <pc:picChg chg="add del mod ord">
          <ac:chgData name="kassie.swenson@outlook.com" userId="S::urn:spo:guest#kassie.swenson@outlook.com::" providerId="AD" clId="Web-{EC17E22B-B551-2869-B87B-B5F9C1885309}" dt="2024-04-23T19:23:48.300" v="2"/>
          <ac:picMkLst>
            <pc:docMk/>
            <pc:sldMk cId="2325720651" sldId="291"/>
            <ac:picMk id="4" creationId="{BBF0FEE3-C916-54F4-CE02-586DBD464391}"/>
          </ac:picMkLst>
        </pc:picChg>
      </pc:sldChg>
    </pc:docChg>
  </pc:docChgLst>
  <pc:docChgLst>
    <pc:chgData name="kassie.swenson@outlook.com" userId="S::urn:spo:guest#kassie.swenson@outlook.com::" providerId="AD" clId="Web-{936549CD-9377-79B7-157E-4C623C0CC901}"/>
    <pc:docChg chg="modSld">
      <pc:chgData name="kassie.swenson@outlook.com" userId="S::urn:spo:guest#kassie.swenson@outlook.com::" providerId="AD" clId="Web-{936549CD-9377-79B7-157E-4C623C0CC901}" dt="2024-05-01T23:35:16.335" v="133" actId="20577"/>
      <pc:docMkLst>
        <pc:docMk/>
      </pc:docMkLst>
      <pc:sldChg chg="addSp modSp modNotes">
        <pc:chgData name="kassie.swenson@outlook.com" userId="S::urn:spo:guest#kassie.swenson@outlook.com::" providerId="AD" clId="Web-{936549CD-9377-79B7-157E-4C623C0CC901}" dt="2024-05-01T23:35:16.335" v="133" actId="20577"/>
        <pc:sldMkLst>
          <pc:docMk/>
          <pc:sldMk cId="1275118567" sldId="290"/>
        </pc:sldMkLst>
        <pc:spChg chg="add mod">
          <ac:chgData name="kassie.swenson@outlook.com" userId="S::urn:spo:guest#kassie.swenson@outlook.com::" providerId="AD" clId="Web-{936549CD-9377-79B7-157E-4C623C0CC901}" dt="2024-05-01T23:32:23.160" v="47" actId="1076"/>
          <ac:spMkLst>
            <pc:docMk/>
            <pc:sldMk cId="1275118567" sldId="290"/>
            <ac:spMk id="3" creationId="{83794783-FD7F-630F-0F97-FAD55FB4D412}"/>
          </ac:spMkLst>
        </pc:spChg>
        <pc:spChg chg="add mod">
          <ac:chgData name="kassie.swenson@outlook.com" userId="S::urn:spo:guest#kassie.swenson@outlook.com::" providerId="AD" clId="Web-{936549CD-9377-79B7-157E-4C623C0CC901}" dt="2024-05-01T23:35:16.335" v="133" actId="20577"/>
          <ac:spMkLst>
            <pc:docMk/>
            <pc:sldMk cId="1275118567" sldId="290"/>
            <ac:spMk id="4" creationId="{211E2868-571F-A534-F73D-FAB28BECD4C6}"/>
          </ac:spMkLst>
        </pc:spChg>
        <pc:spChg chg="mod">
          <ac:chgData name="kassie.swenson@outlook.com" userId="S::urn:spo:guest#kassie.swenson@outlook.com::" providerId="AD" clId="Web-{936549CD-9377-79B7-157E-4C623C0CC901}" dt="2024-05-01T23:34:21.099" v="114" actId="1076"/>
          <ac:spMkLst>
            <pc:docMk/>
            <pc:sldMk cId="1275118567" sldId="290"/>
            <ac:spMk id="14" creationId="{B77C3587-38BF-161A-24D7-1A3BF4AE5203}"/>
          </ac:spMkLst>
        </pc:spChg>
      </pc:sldChg>
    </pc:docChg>
  </pc:docChgLst>
  <pc:docChgLst>
    <pc:chgData name="Barrett, Kelsey" userId="S::kelsey.barrett@southkingfire.org::17fcab40-8030-40b1-925e-7bed6313a9ee" providerId="AD" clId="Web-{BB345176-45BE-D86E-E869-CD4EAFCF16A6}"/>
    <pc:docChg chg="modSld">
      <pc:chgData name="Barrett, Kelsey" userId="S::kelsey.barrett@southkingfire.org::17fcab40-8030-40b1-925e-7bed6313a9ee" providerId="AD" clId="Web-{BB345176-45BE-D86E-E869-CD4EAFCF16A6}" dt="2024-04-24T23:09:07.475" v="562" actId="1076"/>
      <pc:docMkLst>
        <pc:docMk/>
      </pc:docMkLst>
      <pc:sldChg chg="addSp delSp modSp">
        <pc:chgData name="Barrett, Kelsey" userId="S::kelsey.barrett@southkingfire.org::17fcab40-8030-40b1-925e-7bed6313a9ee" providerId="AD" clId="Web-{BB345176-45BE-D86E-E869-CD4EAFCF16A6}" dt="2024-04-24T23:09:07.475" v="562" actId="1076"/>
        <pc:sldMkLst>
          <pc:docMk/>
          <pc:sldMk cId="1151469130" sldId="284"/>
        </pc:sldMkLst>
        <pc:spChg chg="del">
          <ac:chgData name="Barrett, Kelsey" userId="S::kelsey.barrett@southkingfire.org::17fcab40-8030-40b1-925e-7bed6313a9ee" providerId="AD" clId="Web-{BB345176-45BE-D86E-E869-CD4EAFCF16A6}" dt="2024-04-24T22:42:49.546" v="0"/>
          <ac:spMkLst>
            <pc:docMk/>
            <pc:sldMk cId="1151469130" sldId="284"/>
            <ac:spMk id="3" creationId="{60DEAA75-EDD9-7F9A-1D35-1DBC362A9D4A}"/>
          </ac:spMkLst>
        </pc:spChg>
        <pc:spChg chg="mod">
          <ac:chgData name="Barrett, Kelsey" userId="S::kelsey.barrett@southkingfire.org::17fcab40-8030-40b1-925e-7bed6313a9ee" providerId="AD" clId="Web-{BB345176-45BE-D86E-E869-CD4EAFCF16A6}" dt="2024-04-24T23:01:08.687" v="332" actId="20577"/>
          <ac:spMkLst>
            <pc:docMk/>
            <pc:sldMk cId="1151469130" sldId="284"/>
            <ac:spMk id="7" creationId="{DAEB6F0A-CE4B-F95B-A2CE-2844AF1C19EE}"/>
          </ac:spMkLst>
        </pc:spChg>
        <pc:spChg chg="add mod">
          <ac:chgData name="Barrett, Kelsey" userId="S::kelsey.barrett@southkingfire.org::17fcab40-8030-40b1-925e-7bed6313a9ee" providerId="AD" clId="Web-{BB345176-45BE-D86E-E869-CD4EAFCF16A6}" dt="2024-04-24T23:08:20.381" v="529" actId="1076"/>
          <ac:spMkLst>
            <pc:docMk/>
            <pc:sldMk cId="1151469130" sldId="284"/>
            <ac:spMk id="11" creationId="{C02A078C-7F23-5820-235B-C5D276088667}"/>
          </ac:spMkLst>
        </pc:spChg>
        <pc:spChg chg="add mod">
          <ac:chgData name="Barrett, Kelsey" userId="S::kelsey.barrett@southkingfire.org::17fcab40-8030-40b1-925e-7bed6313a9ee" providerId="AD" clId="Web-{BB345176-45BE-D86E-E869-CD4EAFCF16A6}" dt="2024-04-24T23:08:20.396" v="530" actId="1076"/>
          <ac:spMkLst>
            <pc:docMk/>
            <pc:sldMk cId="1151469130" sldId="284"/>
            <ac:spMk id="13" creationId="{5498046A-76A7-C24A-6BD4-C62CC61FA1C3}"/>
          </ac:spMkLst>
        </pc:spChg>
        <pc:spChg chg="add mod">
          <ac:chgData name="Barrett, Kelsey" userId="S::kelsey.barrett@southkingfire.org::17fcab40-8030-40b1-925e-7bed6313a9ee" providerId="AD" clId="Web-{BB345176-45BE-D86E-E869-CD4EAFCF16A6}" dt="2024-04-24T23:08:20.396" v="531" actId="1076"/>
          <ac:spMkLst>
            <pc:docMk/>
            <pc:sldMk cId="1151469130" sldId="284"/>
            <ac:spMk id="14" creationId="{31D58E2B-F2CF-FA6A-4383-0D7B0773A689}"/>
          </ac:spMkLst>
        </pc:spChg>
        <pc:spChg chg="add mod">
          <ac:chgData name="Barrett, Kelsey" userId="S::kelsey.barrett@southkingfire.org::17fcab40-8030-40b1-925e-7bed6313a9ee" providerId="AD" clId="Web-{BB345176-45BE-D86E-E869-CD4EAFCF16A6}" dt="2024-04-24T23:08:20.412" v="532" actId="1076"/>
          <ac:spMkLst>
            <pc:docMk/>
            <pc:sldMk cId="1151469130" sldId="284"/>
            <ac:spMk id="15" creationId="{67469547-0CDE-A5BE-B14D-C5B930A58BE7}"/>
          </ac:spMkLst>
        </pc:spChg>
        <pc:spChg chg="add mod">
          <ac:chgData name="Barrett, Kelsey" userId="S::kelsey.barrett@southkingfire.org::17fcab40-8030-40b1-925e-7bed6313a9ee" providerId="AD" clId="Web-{BB345176-45BE-D86E-E869-CD4EAFCF16A6}" dt="2024-04-24T23:08:20.428" v="533" actId="1076"/>
          <ac:spMkLst>
            <pc:docMk/>
            <pc:sldMk cId="1151469130" sldId="284"/>
            <ac:spMk id="16" creationId="{4250CCA8-75F7-05F1-37C3-F387367E9B42}"/>
          </ac:spMkLst>
        </pc:spChg>
        <pc:spChg chg="add mod">
          <ac:chgData name="Barrett, Kelsey" userId="S::kelsey.barrett@southkingfire.org::17fcab40-8030-40b1-925e-7bed6313a9ee" providerId="AD" clId="Web-{BB345176-45BE-D86E-E869-CD4EAFCF16A6}" dt="2024-04-24T23:08:20.443" v="535" actId="1076"/>
          <ac:spMkLst>
            <pc:docMk/>
            <pc:sldMk cId="1151469130" sldId="284"/>
            <ac:spMk id="18" creationId="{21371D02-E21E-E796-9658-D3D8A8310A39}"/>
          </ac:spMkLst>
        </pc:spChg>
        <pc:spChg chg="add mod">
          <ac:chgData name="Barrett, Kelsey" userId="S::kelsey.barrett@southkingfire.org::17fcab40-8030-40b1-925e-7bed6313a9ee" providerId="AD" clId="Web-{BB345176-45BE-D86E-E869-CD4EAFCF16A6}" dt="2024-04-24T23:08:20.459" v="536" actId="1076"/>
          <ac:spMkLst>
            <pc:docMk/>
            <pc:sldMk cId="1151469130" sldId="284"/>
            <ac:spMk id="19" creationId="{29213056-4B8F-04FC-12AC-2BDF996948FB}"/>
          </ac:spMkLst>
        </pc:spChg>
        <pc:spChg chg="add mod">
          <ac:chgData name="Barrett, Kelsey" userId="S::kelsey.barrett@southkingfire.org::17fcab40-8030-40b1-925e-7bed6313a9ee" providerId="AD" clId="Web-{BB345176-45BE-D86E-E869-CD4EAFCF16A6}" dt="2024-04-24T23:08:20.475" v="537" actId="1076"/>
          <ac:spMkLst>
            <pc:docMk/>
            <pc:sldMk cId="1151469130" sldId="284"/>
            <ac:spMk id="20" creationId="{A1828EE1-B07A-B229-47E3-E1390B281E32}"/>
          </ac:spMkLst>
        </pc:spChg>
        <pc:spChg chg="add mod">
          <ac:chgData name="Barrett, Kelsey" userId="S::kelsey.barrett@southkingfire.org::17fcab40-8030-40b1-925e-7bed6313a9ee" providerId="AD" clId="Web-{BB345176-45BE-D86E-E869-CD4EAFCF16A6}" dt="2024-04-24T23:08:20.490" v="539" actId="1076"/>
          <ac:spMkLst>
            <pc:docMk/>
            <pc:sldMk cId="1151469130" sldId="284"/>
            <ac:spMk id="22" creationId="{7CA82449-863D-1D54-B94E-6EA287F70B1D}"/>
          </ac:spMkLst>
        </pc:spChg>
        <pc:spChg chg="add mod">
          <ac:chgData name="Barrett, Kelsey" userId="S::kelsey.barrett@southkingfire.org::17fcab40-8030-40b1-925e-7bed6313a9ee" providerId="AD" clId="Web-{BB345176-45BE-D86E-E869-CD4EAFCF16A6}" dt="2024-04-24T23:08:20.506" v="540" actId="1076"/>
          <ac:spMkLst>
            <pc:docMk/>
            <pc:sldMk cId="1151469130" sldId="284"/>
            <ac:spMk id="23" creationId="{A6C7FCFB-A02B-FB3B-6C2F-614FE0634496}"/>
          </ac:spMkLst>
        </pc:spChg>
        <pc:spChg chg="add mod">
          <ac:chgData name="Barrett, Kelsey" userId="S::kelsey.barrett@southkingfire.org::17fcab40-8030-40b1-925e-7bed6313a9ee" providerId="AD" clId="Web-{BB345176-45BE-D86E-E869-CD4EAFCF16A6}" dt="2024-04-24T23:08:20.521" v="541" actId="1076"/>
          <ac:spMkLst>
            <pc:docMk/>
            <pc:sldMk cId="1151469130" sldId="284"/>
            <ac:spMk id="24" creationId="{723C9F1A-83F2-A5C2-DB6E-6FACF25A2E9A}"/>
          </ac:spMkLst>
        </pc:spChg>
        <pc:spChg chg="add mod">
          <ac:chgData name="Barrett, Kelsey" userId="S::kelsey.barrett@southkingfire.org::17fcab40-8030-40b1-925e-7bed6313a9ee" providerId="AD" clId="Web-{BB345176-45BE-D86E-E869-CD4EAFCF16A6}" dt="2024-04-24T23:08:20.537" v="543" actId="1076"/>
          <ac:spMkLst>
            <pc:docMk/>
            <pc:sldMk cId="1151469130" sldId="284"/>
            <ac:spMk id="26" creationId="{D9F5886C-6E04-FAE9-FE51-802BB5E10B10}"/>
          </ac:spMkLst>
        </pc:spChg>
        <pc:spChg chg="add mod">
          <ac:chgData name="Barrett, Kelsey" userId="S::kelsey.barrett@southkingfire.org::17fcab40-8030-40b1-925e-7bed6313a9ee" providerId="AD" clId="Web-{BB345176-45BE-D86E-E869-CD4EAFCF16A6}" dt="2024-04-24T23:09:07.475" v="562" actId="1076"/>
          <ac:spMkLst>
            <pc:docMk/>
            <pc:sldMk cId="1151469130" sldId="284"/>
            <ac:spMk id="28" creationId="{3E0058BD-0D9A-8B8E-34EB-E26D540C4B17}"/>
          </ac:spMkLst>
        </pc:spChg>
        <pc:picChg chg="add mod">
          <ac:chgData name="Barrett, Kelsey" userId="S::kelsey.barrett@southkingfire.org::17fcab40-8030-40b1-925e-7bed6313a9ee" providerId="AD" clId="Web-{BB345176-45BE-D86E-E869-CD4EAFCF16A6}" dt="2024-04-24T23:08:20.349" v="526" actId="1076"/>
          <ac:picMkLst>
            <pc:docMk/>
            <pc:sldMk cId="1151469130" sldId="284"/>
            <ac:picMk id="4" creationId="{8DDD8C2F-88AB-1527-FD1E-3CA25E1747C5}"/>
          </ac:picMkLst>
        </pc:picChg>
        <pc:picChg chg="add mod">
          <ac:chgData name="Barrett, Kelsey" userId="S::kelsey.barrett@southkingfire.org::17fcab40-8030-40b1-925e-7bed6313a9ee" providerId="AD" clId="Web-{BB345176-45BE-D86E-E869-CD4EAFCF16A6}" dt="2024-04-24T23:08:20.365" v="527" actId="1076"/>
          <ac:picMkLst>
            <pc:docMk/>
            <pc:sldMk cId="1151469130" sldId="284"/>
            <ac:picMk id="9" creationId="{929F09FF-D900-EC5E-CC92-647E7511132B}"/>
          </ac:picMkLst>
        </pc:picChg>
        <pc:picChg chg="add mod">
          <ac:chgData name="Barrett, Kelsey" userId="S::kelsey.barrett@southkingfire.org::17fcab40-8030-40b1-925e-7bed6313a9ee" providerId="AD" clId="Web-{BB345176-45BE-D86E-E869-CD4EAFCF16A6}" dt="2024-04-24T23:08:20.365" v="528" actId="1076"/>
          <ac:picMkLst>
            <pc:docMk/>
            <pc:sldMk cId="1151469130" sldId="284"/>
            <ac:picMk id="10" creationId="{960DAF50-CC07-D4A0-E603-292C488ED304}"/>
          </ac:picMkLst>
        </pc:picChg>
        <pc:picChg chg="add del">
          <ac:chgData name="Barrett, Kelsey" userId="S::kelsey.barrett@southkingfire.org::17fcab40-8030-40b1-925e-7bed6313a9ee" providerId="AD" clId="Web-{BB345176-45BE-D86E-E869-CD4EAFCF16A6}" dt="2024-04-24T22:44:21.594" v="49"/>
          <ac:picMkLst>
            <pc:docMk/>
            <pc:sldMk cId="1151469130" sldId="284"/>
            <ac:picMk id="12" creationId="{BEBB9259-EEA2-1116-DAC9-CCD6DCBE2ACA}"/>
          </ac:picMkLst>
        </pc:picChg>
        <pc:picChg chg="add del mod">
          <ac:chgData name="Barrett, Kelsey" userId="S::kelsey.barrett@southkingfire.org::17fcab40-8030-40b1-925e-7bed6313a9ee" providerId="AD" clId="Web-{BB345176-45BE-D86E-E869-CD4EAFCF16A6}" dt="2024-04-24T23:05:25.831" v="383"/>
          <ac:picMkLst>
            <pc:docMk/>
            <pc:sldMk cId="1151469130" sldId="284"/>
            <ac:picMk id="27" creationId="{06F0B156-36C5-CD39-6290-61782214A16F}"/>
          </ac:picMkLst>
        </pc:picChg>
        <pc:cxnChg chg="add mod">
          <ac:chgData name="Barrett, Kelsey" userId="S::kelsey.barrett@southkingfire.org::17fcab40-8030-40b1-925e-7bed6313a9ee" providerId="AD" clId="Web-{BB345176-45BE-D86E-E869-CD4EAFCF16A6}" dt="2024-04-24T23:08:20.428" v="534" actId="1076"/>
          <ac:cxnSpMkLst>
            <pc:docMk/>
            <pc:sldMk cId="1151469130" sldId="284"/>
            <ac:cxnSpMk id="17" creationId="{51AFFBAB-E1AA-4A87-61FA-089A9D4F7214}"/>
          </ac:cxnSpMkLst>
        </pc:cxnChg>
        <pc:cxnChg chg="add mod">
          <ac:chgData name="Barrett, Kelsey" userId="S::kelsey.barrett@southkingfire.org::17fcab40-8030-40b1-925e-7bed6313a9ee" providerId="AD" clId="Web-{BB345176-45BE-D86E-E869-CD4EAFCF16A6}" dt="2024-04-24T23:08:20.475" v="538" actId="1076"/>
          <ac:cxnSpMkLst>
            <pc:docMk/>
            <pc:sldMk cId="1151469130" sldId="284"/>
            <ac:cxnSpMk id="21" creationId="{5E36A1A2-4DA2-01C5-3938-B2E34F24D444}"/>
          </ac:cxnSpMkLst>
        </pc:cxnChg>
        <pc:cxnChg chg="add mod">
          <ac:chgData name="Barrett, Kelsey" userId="S::kelsey.barrett@southkingfire.org::17fcab40-8030-40b1-925e-7bed6313a9ee" providerId="AD" clId="Web-{BB345176-45BE-D86E-E869-CD4EAFCF16A6}" dt="2024-04-24T23:08:20.521" v="542" actId="1076"/>
          <ac:cxnSpMkLst>
            <pc:docMk/>
            <pc:sldMk cId="1151469130" sldId="284"/>
            <ac:cxnSpMk id="25" creationId="{BE42FE30-8C82-4D66-DCEA-795E3C42D738}"/>
          </ac:cxnSpMkLst>
        </pc:cxnChg>
      </pc:sldChg>
    </pc:docChg>
  </pc:docChgLst>
  <pc:docChgLst>
    <pc:chgData name="kassie.swenson@outlook.com" userId="S::urn:spo:guest#kassie.swenson@outlook.com::" providerId="AD" clId="Web-{DBC11FA5-3204-B5A6-409C-1E9A9CDED73C}"/>
    <pc:docChg chg="modSld">
      <pc:chgData name="kassie.swenson@outlook.com" userId="S::urn:spo:guest#kassie.swenson@outlook.com::" providerId="AD" clId="Web-{DBC11FA5-3204-B5A6-409C-1E9A9CDED73C}" dt="2024-04-24T20:46:35.772" v="2" actId="1076"/>
      <pc:docMkLst>
        <pc:docMk/>
      </pc:docMkLst>
      <pc:sldChg chg="delSp modSp delAnim">
        <pc:chgData name="kassie.swenson@outlook.com" userId="S::urn:spo:guest#kassie.swenson@outlook.com::" providerId="AD" clId="Web-{DBC11FA5-3204-B5A6-409C-1E9A9CDED73C}" dt="2024-04-24T20:46:35.772" v="2" actId="1076"/>
        <pc:sldMkLst>
          <pc:docMk/>
          <pc:sldMk cId="215592338" sldId="282"/>
        </pc:sldMkLst>
        <pc:picChg chg="mod">
          <ac:chgData name="kassie.swenson@outlook.com" userId="S::urn:spo:guest#kassie.swenson@outlook.com::" providerId="AD" clId="Web-{DBC11FA5-3204-B5A6-409C-1E9A9CDED73C}" dt="2024-04-24T20:46:33.991" v="1" actId="1076"/>
          <ac:picMkLst>
            <pc:docMk/>
            <pc:sldMk cId="215592338" sldId="282"/>
            <ac:picMk id="20" creationId="{BA9AFF36-3585-1649-C6AC-195A05DA8476}"/>
          </ac:picMkLst>
        </pc:picChg>
        <pc:picChg chg="mod">
          <ac:chgData name="kassie.swenson@outlook.com" userId="S::urn:spo:guest#kassie.swenson@outlook.com::" providerId="AD" clId="Web-{DBC11FA5-3204-B5A6-409C-1E9A9CDED73C}" dt="2024-04-24T20:46:35.772" v="2" actId="1076"/>
          <ac:picMkLst>
            <pc:docMk/>
            <pc:sldMk cId="215592338" sldId="282"/>
            <ac:picMk id="21" creationId="{A8464EC8-0533-C97D-46A3-182CB0A9F86F}"/>
          </ac:picMkLst>
        </pc:picChg>
        <pc:picChg chg="del">
          <ac:chgData name="kassie.swenson@outlook.com" userId="S::urn:spo:guest#kassie.swenson@outlook.com::" providerId="AD" clId="Web-{DBC11FA5-3204-B5A6-409C-1E9A9CDED73C}" dt="2024-04-24T20:46:26.085" v="0"/>
          <ac:picMkLst>
            <pc:docMk/>
            <pc:sldMk cId="215592338" sldId="282"/>
            <ac:picMk id="22" creationId="{C916CB5F-CF91-0744-8BDD-44817E7E8FA9}"/>
          </ac:picMkLst>
        </pc:picChg>
      </pc:sldChg>
    </pc:docChg>
  </pc:docChgLst>
  <pc:docChgLst>
    <pc:chgData name="kassie.swenson@outlook.com" userId="S::urn:spo:guest#kassie.swenson@outlook.com::" providerId="AD" clId="Web-{F9E4EADA-DEFF-2588-C619-9E7784020FC5}"/>
    <pc:docChg chg="modSld">
      <pc:chgData name="kassie.swenson@outlook.com" userId="S::urn:spo:guest#kassie.swenson@outlook.com::" providerId="AD" clId="Web-{F9E4EADA-DEFF-2588-C619-9E7784020FC5}" dt="2024-04-29T04:02:14.277" v="2" actId="20577"/>
      <pc:docMkLst>
        <pc:docMk/>
      </pc:docMkLst>
      <pc:sldChg chg="modSp">
        <pc:chgData name="kassie.swenson@outlook.com" userId="S::urn:spo:guest#kassie.swenson@outlook.com::" providerId="AD" clId="Web-{F9E4EADA-DEFF-2588-C619-9E7784020FC5}" dt="2024-04-29T04:02:14.277" v="2" actId="20577"/>
        <pc:sldMkLst>
          <pc:docMk/>
          <pc:sldMk cId="871478256" sldId="285"/>
        </pc:sldMkLst>
        <pc:spChg chg="mod">
          <ac:chgData name="kassie.swenson@outlook.com" userId="S::urn:spo:guest#kassie.swenson@outlook.com::" providerId="AD" clId="Web-{F9E4EADA-DEFF-2588-C619-9E7784020FC5}" dt="2024-04-29T04:02:14.277" v="2" actId="20577"/>
          <ac:spMkLst>
            <pc:docMk/>
            <pc:sldMk cId="871478256" sldId="285"/>
            <ac:spMk id="16" creationId="{9F976902-B9E3-00A5-541F-B2D72718F61B}"/>
          </ac:spMkLst>
        </pc:spChg>
      </pc:sldChg>
    </pc:docChg>
  </pc:docChgLst>
  <pc:docChgLst>
    <pc:chgData name="kassie.swenson@outlook.com" userId="S::urn:spo:guest#kassie.swenson@outlook.com::" providerId="AD" clId="Web-{E4F8E3F9-0F12-87FB-FBFE-7347B5FA01A6}"/>
    <pc:docChg chg="modSld">
      <pc:chgData name="kassie.swenson@outlook.com" userId="S::urn:spo:guest#kassie.swenson@outlook.com::" providerId="AD" clId="Web-{E4F8E3F9-0F12-87FB-FBFE-7347B5FA01A6}" dt="2024-04-25T00:32:21.209" v="198" actId="1076"/>
      <pc:docMkLst>
        <pc:docMk/>
      </pc:docMkLst>
      <pc:sldChg chg="modSp">
        <pc:chgData name="kassie.swenson@outlook.com" userId="S::urn:spo:guest#kassie.swenson@outlook.com::" providerId="AD" clId="Web-{E4F8E3F9-0F12-87FB-FBFE-7347B5FA01A6}" dt="2024-04-25T00:25:51.030" v="187" actId="14100"/>
        <pc:sldMkLst>
          <pc:docMk/>
          <pc:sldMk cId="4146113497" sldId="256"/>
        </pc:sldMkLst>
        <pc:picChg chg="mod">
          <ac:chgData name="kassie.swenson@outlook.com" userId="S::urn:spo:guest#kassie.swenson@outlook.com::" providerId="AD" clId="Web-{E4F8E3F9-0F12-87FB-FBFE-7347B5FA01A6}" dt="2024-04-25T00:25:51.030" v="187" actId="14100"/>
          <ac:picMkLst>
            <pc:docMk/>
            <pc:sldMk cId="4146113497" sldId="256"/>
            <ac:picMk id="11" creationId="{0F6665EA-F723-683F-4BCC-EED33C3DB223}"/>
          </ac:picMkLst>
        </pc:picChg>
      </pc:sldChg>
      <pc:sldChg chg="addSp delSp modSp modNotes">
        <pc:chgData name="kassie.swenson@outlook.com" userId="S::urn:spo:guest#kassie.swenson@outlook.com::" providerId="AD" clId="Web-{E4F8E3F9-0F12-87FB-FBFE-7347B5FA01A6}" dt="2024-04-25T00:24:28.388" v="180" actId="14100"/>
        <pc:sldMkLst>
          <pc:docMk/>
          <pc:sldMk cId="1151469130" sldId="284"/>
        </pc:sldMkLst>
        <pc:spChg chg="add mod">
          <ac:chgData name="kassie.swenson@outlook.com" userId="S::urn:spo:guest#kassie.swenson@outlook.com::" providerId="AD" clId="Web-{E4F8E3F9-0F12-87FB-FBFE-7347B5FA01A6}" dt="2024-04-25T00:17:55.709" v="114" actId="14100"/>
          <ac:spMkLst>
            <pc:docMk/>
            <pc:sldMk cId="1151469130" sldId="284"/>
            <ac:spMk id="3" creationId="{BC438D89-AC1D-DAEE-EABF-59A4E2B2DA03}"/>
          </ac:spMkLst>
        </pc:spChg>
        <pc:spChg chg="mod">
          <ac:chgData name="kassie.swenson@outlook.com" userId="S::urn:spo:guest#kassie.swenson@outlook.com::" providerId="AD" clId="Web-{E4F8E3F9-0F12-87FB-FBFE-7347B5FA01A6}" dt="2024-04-25T00:21:24.525" v="154" actId="20577"/>
          <ac:spMkLst>
            <pc:docMk/>
            <pc:sldMk cId="1151469130" sldId="284"/>
            <ac:spMk id="11" creationId="{C02A078C-7F23-5820-235B-C5D276088667}"/>
          </ac:spMkLst>
        </pc:spChg>
        <pc:spChg chg="add mod">
          <ac:chgData name="kassie.swenson@outlook.com" userId="S::urn:spo:guest#kassie.swenson@outlook.com::" providerId="AD" clId="Web-{E4F8E3F9-0F12-87FB-FBFE-7347B5FA01A6}" dt="2024-04-25T00:18:36.600" v="121" actId="14100"/>
          <ac:spMkLst>
            <pc:docMk/>
            <pc:sldMk cId="1151469130" sldId="284"/>
            <ac:spMk id="12" creationId="{C6F8F3A8-3C7E-C129-EA64-9FDC1B851073}"/>
          </ac:spMkLst>
        </pc:spChg>
        <pc:spChg chg="mod">
          <ac:chgData name="kassie.swenson@outlook.com" userId="S::urn:spo:guest#kassie.swenson@outlook.com::" providerId="AD" clId="Web-{E4F8E3F9-0F12-87FB-FBFE-7347B5FA01A6}" dt="2024-04-25T00:21:15.744" v="152" actId="20577"/>
          <ac:spMkLst>
            <pc:docMk/>
            <pc:sldMk cId="1151469130" sldId="284"/>
            <ac:spMk id="13" creationId="{5498046A-76A7-C24A-6BD4-C62CC61FA1C3}"/>
          </ac:spMkLst>
        </pc:spChg>
        <pc:spChg chg="mod">
          <ac:chgData name="kassie.swenson@outlook.com" userId="S::urn:spo:guest#kassie.swenson@outlook.com::" providerId="AD" clId="Web-{E4F8E3F9-0F12-87FB-FBFE-7347B5FA01A6}" dt="2024-04-25T00:22:01.854" v="161"/>
          <ac:spMkLst>
            <pc:docMk/>
            <pc:sldMk cId="1151469130" sldId="284"/>
            <ac:spMk id="14" creationId="{31D58E2B-F2CF-FA6A-4383-0D7B0773A689}"/>
          </ac:spMkLst>
        </pc:spChg>
        <pc:spChg chg="mod">
          <ac:chgData name="kassie.swenson@outlook.com" userId="S::urn:spo:guest#kassie.swenson@outlook.com::" providerId="AD" clId="Web-{E4F8E3F9-0F12-87FB-FBFE-7347B5FA01A6}" dt="2024-04-25T00:18:25.194" v="120" actId="14100"/>
          <ac:spMkLst>
            <pc:docMk/>
            <pc:sldMk cId="1151469130" sldId="284"/>
            <ac:spMk id="15" creationId="{67469547-0CDE-A5BE-B14D-C5B930A58BE7}"/>
          </ac:spMkLst>
        </pc:spChg>
        <pc:spChg chg="mod">
          <ac:chgData name="kassie.swenson@outlook.com" userId="S::urn:spo:guest#kassie.swenson@outlook.com::" providerId="AD" clId="Web-{E4F8E3F9-0F12-87FB-FBFE-7347B5FA01A6}" dt="2024-04-25T00:18:15.193" v="118" actId="14100"/>
          <ac:spMkLst>
            <pc:docMk/>
            <pc:sldMk cId="1151469130" sldId="284"/>
            <ac:spMk id="16" creationId="{4250CCA8-75F7-05F1-37C3-F387367E9B42}"/>
          </ac:spMkLst>
        </pc:spChg>
        <pc:spChg chg="mod">
          <ac:chgData name="kassie.swenson@outlook.com" userId="S::urn:spo:guest#kassie.swenson@outlook.com::" providerId="AD" clId="Web-{E4F8E3F9-0F12-87FB-FBFE-7347B5FA01A6}" dt="2024-04-25T00:17:24.489" v="110"/>
          <ac:spMkLst>
            <pc:docMk/>
            <pc:sldMk cId="1151469130" sldId="284"/>
            <ac:spMk id="18" creationId="{21371D02-E21E-E796-9658-D3D8A8310A39}"/>
          </ac:spMkLst>
        </pc:spChg>
        <pc:spChg chg="mod">
          <ac:chgData name="kassie.swenson@outlook.com" userId="S::urn:spo:guest#kassie.swenson@outlook.com::" providerId="AD" clId="Web-{E4F8E3F9-0F12-87FB-FBFE-7347B5FA01A6}" dt="2024-04-25T00:18:53.819" v="124" actId="14100"/>
          <ac:spMkLst>
            <pc:docMk/>
            <pc:sldMk cId="1151469130" sldId="284"/>
            <ac:spMk id="19" creationId="{29213056-4B8F-04FC-12AC-2BDF996948FB}"/>
          </ac:spMkLst>
        </pc:spChg>
        <pc:spChg chg="mod">
          <ac:chgData name="kassie.swenson@outlook.com" userId="S::urn:spo:guest#kassie.swenson@outlook.com::" providerId="AD" clId="Web-{E4F8E3F9-0F12-87FB-FBFE-7347B5FA01A6}" dt="2024-04-25T00:18:43.631" v="122" actId="1076"/>
          <ac:spMkLst>
            <pc:docMk/>
            <pc:sldMk cId="1151469130" sldId="284"/>
            <ac:spMk id="20" creationId="{A1828EE1-B07A-B229-47E3-E1390B281E32}"/>
          </ac:spMkLst>
        </pc:spChg>
        <pc:spChg chg="mod">
          <ac:chgData name="kassie.swenson@outlook.com" userId="S::urn:spo:guest#kassie.swenson@outlook.com::" providerId="AD" clId="Web-{E4F8E3F9-0F12-87FB-FBFE-7347B5FA01A6}" dt="2024-04-25T00:17:28.146" v="111"/>
          <ac:spMkLst>
            <pc:docMk/>
            <pc:sldMk cId="1151469130" sldId="284"/>
            <ac:spMk id="22" creationId="{7CA82449-863D-1D54-B94E-6EA287F70B1D}"/>
          </ac:spMkLst>
        </pc:spChg>
        <pc:spChg chg="mod">
          <ac:chgData name="kassie.swenson@outlook.com" userId="S::urn:spo:guest#kassie.swenson@outlook.com::" providerId="AD" clId="Web-{E4F8E3F9-0F12-87FB-FBFE-7347B5FA01A6}" dt="2024-04-25T00:22:56.558" v="169" actId="1076"/>
          <ac:spMkLst>
            <pc:docMk/>
            <pc:sldMk cId="1151469130" sldId="284"/>
            <ac:spMk id="23" creationId="{A6C7FCFB-A02B-FB3B-6C2F-614FE0634496}"/>
          </ac:spMkLst>
        </pc:spChg>
        <pc:spChg chg="mod">
          <ac:chgData name="kassie.swenson@outlook.com" userId="S::urn:spo:guest#kassie.swenson@outlook.com::" providerId="AD" clId="Web-{E4F8E3F9-0F12-87FB-FBFE-7347B5FA01A6}" dt="2024-04-25T00:23:03.949" v="170" actId="14100"/>
          <ac:spMkLst>
            <pc:docMk/>
            <pc:sldMk cId="1151469130" sldId="284"/>
            <ac:spMk id="24" creationId="{723C9F1A-83F2-A5C2-DB6E-6FACF25A2E9A}"/>
          </ac:spMkLst>
        </pc:spChg>
        <pc:spChg chg="mod">
          <ac:chgData name="kassie.swenson@outlook.com" userId="S::urn:spo:guest#kassie.swenson@outlook.com::" providerId="AD" clId="Web-{E4F8E3F9-0F12-87FB-FBFE-7347B5FA01A6}" dt="2024-04-25T00:17:31.318" v="112"/>
          <ac:spMkLst>
            <pc:docMk/>
            <pc:sldMk cId="1151469130" sldId="284"/>
            <ac:spMk id="26" creationId="{D9F5886C-6E04-FAE9-FE51-802BB5E10B10}"/>
          </ac:spMkLst>
        </pc:spChg>
        <pc:spChg chg="add mod">
          <ac:chgData name="kassie.swenson@outlook.com" userId="S::urn:spo:guest#kassie.swenson@outlook.com::" providerId="AD" clId="Web-{E4F8E3F9-0F12-87FB-FBFE-7347B5FA01A6}" dt="2024-04-25T00:24:13.544" v="178"/>
          <ac:spMkLst>
            <pc:docMk/>
            <pc:sldMk cId="1151469130" sldId="284"/>
            <ac:spMk id="27" creationId="{5FB9973F-7C09-A1AE-6527-7AF3788B3A12}"/>
          </ac:spMkLst>
        </pc:spChg>
        <pc:spChg chg="mod">
          <ac:chgData name="kassie.swenson@outlook.com" userId="S::urn:spo:guest#kassie.swenson@outlook.com::" providerId="AD" clId="Web-{E4F8E3F9-0F12-87FB-FBFE-7347B5FA01A6}" dt="2024-04-25T00:23:11.480" v="171" actId="20577"/>
          <ac:spMkLst>
            <pc:docMk/>
            <pc:sldMk cId="1151469130" sldId="284"/>
            <ac:spMk id="28" creationId="{3E0058BD-0D9A-8B8E-34EB-E26D540C4B17}"/>
          </ac:spMkLst>
        </pc:spChg>
        <pc:spChg chg="add del">
          <ac:chgData name="kassie.swenson@outlook.com" userId="S::urn:spo:guest#kassie.swenson@outlook.com::" providerId="AD" clId="Web-{E4F8E3F9-0F12-87FB-FBFE-7347B5FA01A6}" dt="2024-04-25T00:21:40.354" v="158"/>
          <ac:spMkLst>
            <pc:docMk/>
            <pc:sldMk cId="1151469130" sldId="284"/>
            <ac:spMk id="29" creationId="{9624CB08-A02E-C9E0-4C54-53A96FE7B35F}"/>
          </ac:spMkLst>
        </pc:spChg>
        <pc:spChg chg="add mod">
          <ac:chgData name="kassie.swenson@outlook.com" userId="S::urn:spo:guest#kassie.swenson@outlook.com::" providerId="AD" clId="Web-{E4F8E3F9-0F12-87FB-FBFE-7347B5FA01A6}" dt="2024-04-25T00:24:28.388" v="180" actId="14100"/>
          <ac:spMkLst>
            <pc:docMk/>
            <pc:sldMk cId="1151469130" sldId="284"/>
            <ac:spMk id="31" creationId="{F49BBC75-8F1B-F488-40A8-BA250A719C3A}"/>
          </ac:spMkLst>
        </pc:spChg>
        <pc:picChg chg="mod">
          <ac:chgData name="kassie.swenson@outlook.com" userId="S::urn:spo:guest#kassie.swenson@outlook.com::" providerId="AD" clId="Web-{E4F8E3F9-0F12-87FB-FBFE-7347B5FA01A6}" dt="2024-04-25T00:23:44.543" v="175" actId="14100"/>
          <ac:picMkLst>
            <pc:docMk/>
            <pc:sldMk cId="1151469130" sldId="284"/>
            <ac:picMk id="2" creationId="{7F97D053-41EA-39FC-D7B9-7A6AEA9F6B52}"/>
          </ac:picMkLst>
        </pc:picChg>
        <pc:picChg chg="mod">
          <ac:chgData name="kassie.swenson@outlook.com" userId="S::urn:spo:guest#kassie.swenson@outlook.com::" providerId="AD" clId="Web-{E4F8E3F9-0F12-87FB-FBFE-7347B5FA01A6}" dt="2024-04-25T00:22:37.276" v="167" actId="1076"/>
          <ac:picMkLst>
            <pc:docMk/>
            <pc:sldMk cId="1151469130" sldId="284"/>
            <ac:picMk id="4" creationId="{8DDD8C2F-88AB-1527-FD1E-3CA25E1747C5}"/>
          </ac:picMkLst>
        </pc:picChg>
        <pc:picChg chg="mod">
          <ac:chgData name="kassie.swenson@outlook.com" userId="S::urn:spo:guest#kassie.swenson@outlook.com::" providerId="AD" clId="Web-{E4F8E3F9-0F12-87FB-FBFE-7347B5FA01A6}" dt="2024-04-25T00:22:42.886" v="168" actId="14100"/>
          <ac:picMkLst>
            <pc:docMk/>
            <pc:sldMk cId="1151469130" sldId="284"/>
            <ac:picMk id="9" creationId="{929F09FF-D900-EC5E-CC92-647E7511132B}"/>
          </ac:picMkLst>
        </pc:picChg>
        <pc:picChg chg="mod">
          <ac:chgData name="kassie.swenson@outlook.com" userId="S::urn:spo:guest#kassie.swenson@outlook.com::" providerId="AD" clId="Web-{E4F8E3F9-0F12-87FB-FBFE-7347B5FA01A6}" dt="2024-04-25T00:22:07.323" v="162" actId="1076"/>
          <ac:picMkLst>
            <pc:docMk/>
            <pc:sldMk cId="1151469130" sldId="284"/>
            <ac:picMk id="10" creationId="{960DAF50-CC07-D4A0-E603-292C488ED304}"/>
          </ac:picMkLst>
        </pc:picChg>
        <pc:cxnChg chg="mod">
          <ac:chgData name="kassie.swenson@outlook.com" userId="S::urn:spo:guest#kassie.swenson@outlook.com::" providerId="AD" clId="Web-{E4F8E3F9-0F12-87FB-FBFE-7347B5FA01A6}" dt="2024-04-25T00:20:18.399" v="140" actId="1076"/>
          <ac:cxnSpMkLst>
            <pc:docMk/>
            <pc:sldMk cId="1151469130" sldId="284"/>
            <ac:cxnSpMk id="17" creationId="{51AFFBAB-E1AA-4A87-61FA-089A9D4F7214}"/>
          </ac:cxnSpMkLst>
        </pc:cxnChg>
        <pc:cxnChg chg="mod">
          <ac:chgData name="kassie.swenson@outlook.com" userId="S::urn:spo:guest#kassie.swenson@outlook.com::" providerId="AD" clId="Web-{E4F8E3F9-0F12-87FB-FBFE-7347B5FA01A6}" dt="2024-04-25T00:20:09.524" v="138" actId="1076"/>
          <ac:cxnSpMkLst>
            <pc:docMk/>
            <pc:sldMk cId="1151469130" sldId="284"/>
            <ac:cxnSpMk id="21" creationId="{5E36A1A2-4DA2-01C5-3938-B2E34F24D444}"/>
          </ac:cxnSpMkLst>
        </pc:cxnChg>
        <pc:cxnChg chg="mod">
          <ac:chgData name="kassie.swenson@outlook.com" userId="S::urn:spo:guest#kassie.swenson@outlook.com::" providerId="AD" clId="Web-{E4F8E3F9-0F12-87FB-FBFE-7347B5FA01A6}" dt="2024-04-25T00:20:14.321" v="139" actId="1076"/>
          <ac:cxnSpMkLst>
            <pc:docMk/>
            <pc:sldMk cId="1151469130" sldId="284"/>
            <ac:cxnSpMk id="25" creationId="{BE42FE30-8C82-4D66-DCEA-795E3C42D738}"/>
          </ac:cxnSpMkLst>
        </pc:cxnChg>
      </pc:sldChg>
      <pc:sldChg chg="addSp delSp modSp">
        <pc:chgData name="kassie.swenson@outlook.com" userId="S::urn:spo:guest#kassie.swenson@outlook.com::" providerId="AD" clId="Web-{E4F8E3F9-0F12-87FB-FBFE-7347B5FA01A6}" dt="2024-04-25T00:32:21.209" v="198" actId="1076"/>
        <pc:sldMkLst>
          <pc:docMk/>
          <pc:sldMk cId="1853129145" sldId="291"/>
        </pc:sldMkLst>
        <pc:grpChg chg="del mod">
          <ac:chgData name="kassie.swenson@outlook.com" userId="S::urn:spo:guest#kassie.swenson@outlook.com::" providerId="AD" clId="Web-{E4F8E3F9-0F12-87FB-FBFE-7347B5FA01A6}" dt="2024-04-25T00:25:38.639" v="186"/>
          <ac:grpSpMkLst>
            <pc:docMk/>
            <pc:sldMk cId="1853129145" sldId="291"/>
            <ac:grpSpMk id="8" creationId="{F6AA7D36-813F-FE21-2F5C-467103364E71}"/>
          </ac:grpSpMkLst>
        </pc:grpChg>
        <pc:picChg chg="add mod ord">
          <ac:chgData name="kassie.swenson@outlook.com" userId="S::urn:spo:guest#kassie.swenson@outlook.com::" providerId="AD" clId="Web-{E4F8E3F9-0F12-87FB-FBFE-7347B5FA01A6}" dt="2024-04-25T00:31:55.584" v="192"/>
          <ac:picMkLst>
            <pc:docMk/>
            <pc:sldMk cId="1853129145" sldId="291"/>
            <ac:picMk id="2" creationId="{B243F9EE-EB52-3B11-2A58-11CDE14C871B}"/>
          </ac:picMkLst>
        </pc:picChg>
        <pc:picChg chg="del">
          <ac:chgData name="kassie.swenson@outlook.com" userId="S::urn:spo:guest#kassie.swenson@outlook.com::" providerId="AD" clId="Web-{E4F8E3F9-0F12-87FB-FBFE-7347B5FA01A6}" dt="2024-04-25T00:31:20.239" v="188"/>
          <ac:picMkLst>
            <pc:docMk/>
            <pc:sldMk cId="1853129145" sldId="291"/>
            <ac:picMk id="13" creationId="{8BBC41F6-4027-7B81-903A-A97BB5A172FB}"/>
          </ac:picMkLst>
        </pc:picChg>
        <pc:picChg chg="mod modCrop">
          <ac:chgData name="kassie.swenson@outlook.com" userId="S::urn:spo:guest#kassie.swenson@outlook.com::" providerId="AD" clId="Web-{E4F8E3F9-0F12-87FB-FBFE-7347B5FA01A6}" dt="2024-04-25T00:32:21.209" v="198" actId="1076"/>
          <ac:picMkLst>
            <pc:docMk/>
            <pc:sldMk cId="1853129145" sldId="291"/>
            <ac:picMk id="14" creationId="{43779B05-7800-548A-5AEA-479769205FC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F745E2-4D19-47D6-98FC-3FF6322DC3BB}" type="datetimeFigureOut">
              <a:rPr lang="en-US" smtClean="0"/>
              <a:t>5/1/2024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AFDBE3-A7C0-475F-842D-0BD73A8BC3CF}" type="slidenum">
              <a:rPr lang="en-US" smtClean="0"/>
              <a:t>‹#›</a:t>
            </a:fld>
            <a:endParaRPr lang="en-US"/>
          </a:p>
        </p:txBody>
      </p:sp>
    </p:spTree>
    <p:extLst>
      <p:ext uri="{BB962C8B-B14F-4D97-AF65-F5344CB8AC3E}">
        <p14:creationId xmlns:p14="http://schemas.microsoft.com/office/powerpoint/2010/main" val="49324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southkingfire.org/fbc"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mailto:fbc@southkingfire.org"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 for Community Presentations:</a:t>
            </a:r>
          </a:p>
          <a:p>
            <a:r>
              <a:rPr lang="en-US" i="1"/>
              <a:t>Hello and welcome, everyone! I am [NAME], and I serve as [POSITION] for South King Fire. I’ve been with South King Fire for [#] years, and in my role I [BRIEF JOB DESCRIPTION]. </a:t>
            </a:r>
            <a:endParaRPr lang="en-US"/>
          </a:p>
          <a:p>
            <a:r>
              <a:rPr lang="en-US"/>
              <a:t> </a:t>
            </a:r>
          </a:p>
          <a:p>
            <a:r>
              <a:rPr lang="en-US"/>
              <a:t>Staff &amp; Community Presentations:</a:t>
            </a:r>
          </a:p>
          <a:p>
            <a:r>
              <a:rPr lang="en-US"/>
              <a:t>Today I am going to share South King Fire’s Better Plan for the Future, which is how we plan to address rising demands with  the Fire Benefit Charge, also known as the FBC, which will be placed on the ballot later this summer on August 6, 2024.</a:t>
            </a:r>
          </a:p>
          <a:p>
            <a:r>
              <a:rPr lang="en-US"/>
              <a:t> </a:t>
            </a:r>
          </a:p>
          <a:p>
            <a:r>
              <a:rPr lang="en-US"/>
              <a:t>My goal today is to provide some context and background, explain what the FBC entails and how it can positively impact South King Fire and the community by matching rising demand with stabilized funding.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EAFDBE3-A7C0-475F-842D-0BD73A8BC3CF}" type="slidenum">
              <a:rPr lang="en-US" smtClean="0"/>
              <a:t>1</a:t>
            </a:fld>
            <a:endParaRPr lang="en-US"/>
          </a:p>
        </p:txBody>
      </p:sp>
    </p:spTree>
    <p:extLst>
      <p:ext uri="{BB962C8B-B14F-4D97-AF65-F5344CB8AC3E}">
        <p14:creationId xmlns:p14="http://schemas.microsoft.com/office/powerpoint/2010/main" val="4008003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presentation, I will talk about who we are and what we do, go into more detail about our emergency call stats, share our current funding model and the proposed FBC, and where to find more information. </a:t>
            </a:r>
          </a:p>
        </p:txBody>
      </p:sp>
      <p:sp>
        <p:nvSpPr>
          <p:cNvPr id="4" name="Slide Number Placeholder 3"/>
          <p:cNvSpPr>
            <a:spLocks noGrp="1"/>
          </p:cNvSpPr>
          <p:nvPr>
            <p:ph type="sldNum" sz="quarter" idx="5"/>
          </p:nvPr>
        </p:nvSpPr>
        <p:spPr/>
        <p:txBody>
          <a:bodyPr/>
          <a:lstStyle/>
          <a:p>
            <a:fld id="{7EAFDBE3-A7C0-475F-842D-0BD73A8BC3CF}" type="slidenum">
              <a:rPr lang="en-US" smtClean="0"/>
              <a:t>2</a:t>
            </a:fld>
            <a:endParaRPr lang="en-US"/>
          </a:p>
        </p:txBody>
      </p:sp>
    </p:spTree>
    <p:extLst>
      <p:ext uri="{BB962C8B-B14F-4D97-AF65-F5344CB8AC3E}">
        <p14:creationId xmlns:p14="http://schemas.microsoft.com/office/powerpoint/2010/main" val="1544856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year marks our 75th anniversary of serving our communities 75 years. With seven fire stations and more than 150 firefighters, we are proud to serve our communities in times of fire and emergencies. </a:t>
            </a:r>
          </a:p>
        </p:txBody>
      </p:sp>
      <p:sp>
        <p:nvSpPr>
          <p:cNvPr id="4" name="Slide Number Placeholder 3"/>
          <p:cNvSpPr>
            <a:spLocks noGrp="1"/>
          </p:cNvSpPr>
          <p:nvPr>
            <p:ph type="sldNum" sz="quarter" idx="5"/>
          </p:nvPr>
        </p:nvSpPr>
        <p:spPr/>
        <p:txBody>
          <a:bodyPr/>
          <a:lstStyle/>
          <a:p>
            <a:fld id="{7EAFDBE3-A7C0-475F-842D-0BD73A8BC3CF}" type="slidenum">
              <a:rPr lang="en-US" smtClean="0"/>
              <a:t>3</a:t>
            </a:fld>
            <a:endParaRPr lang="en-US"/>
          </a:p>
        </p:txBody>
      </p:sp>
    </p:spTree>
    <p:extLst>
      <p:ext uri="{BB962C8B-B14F-4D97-AF65-F5344CB8AC3E}">
        <p14:creationId xmlns:p14="http://schemas.microsoft.com/office/powerpoint/2010/main" val="4129603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day, our firefighters are on the front lines responding to emergencies and fires in our communities.  They handle an increasing number of calls, ranging from motor vehicle collisions, medical emergencies, building fires, and other emergencies. Emergency calls make up a large majority of our responses.</a:t>
            </a:r>
          </a:p>
          <a:p>
            <a:r>
              <a:rPr lang="en-US"/>
              <a:t> </a:t>
            </a:r>
          </a:p>
          <a:p>
            <a:r>
              <a:rPr lang="en-US"/>
              <a:t>We provide many other services to our community, as you can see here such as Hazardous Materials Response, Water Rescue, Fire Plan Reviews, and more. </a:t>
            </a:r>
          </a:p>
          <a:p>
            <a:endParaRPr lang="en-US" i="1"/>
          </a:p>
          <a:p>
            <a:r>
              <a:rPr lang="en-US" i="1"/>
              <a:t>[Feel free to elaborate (briefly) or provide examples or explanations about a few of these services.]</a:t>
            </a:r>
          </a:p>
          <a:p>
            <a:r>
              <a:rPr lang="en-US"/>
              <a:t> </a:t>
            </a:r>
          </a:p>
          <a:p>
            <a:r>
              <a:rPr lang="en-US"/>
              <a:t>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EAFDBE3-A7C0-475F-842D-0BD73A8BC3CF}" type="slidenum">
              <a:rPr lang="en-US" smtClean="0"/>
              <a:t>4</a:t>
            </a:fld>
            <a:endParaRPr lang="en-US"/>
          </a:p>
        </p:txBody>
      </p:sp>
    </p:spTree>
    <p:extLst>
      <p:ext uri="{BB962C8B-B14F-4D97-AF65-F5344CB8AC3E}">
        <p14:creationId xmlns:p14="http://schemas.microsoft.com/office/powerpoint/2010/main" val="1746155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a growing population of more than 160,000 citizens, we cover 41 square miles, including the communities of Des Moines, Federal Way, and unincorporated King County and 12 miles of Puget Sound coastline. </a:t>
            </a:r>
          </a:p>
          <a:p>
            <a:r>
              <a:rPr lang="en-US"/>
              <a:t> </a:t>
            </a:r>
          </a:p>
          <a:p>
            <a:r>
              <a:rPr lang="en-US"/>
              <a:t>Population growth in our district is expected to rise well into the future.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EAFDBE3-A7C0-475F-842D-0BD73A8BC3CF}" type="slidenum">
              <a:rPr lang="en-US" smtClean="0"/>
              <a:t>5</a:t>
            </a:fld>
            <a:endParaRPr lang="en-US"/>
          </a:p>
        </p:txBody>
      </p:sp>
    </p:spTree>
    <p:extLst>
      <p:ext uri="{BB962C8B-B14F-4D97-AF65-F5344CB8AC3E}">
        <p14:creationId xmlns:p14="http://schemas.microsoft.com/office/powerpoint/2010/main" val="4132424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order to uphold fiscal responsibility and effectively meet the rising demand, South King Fire is proposing a Fire Benefit Charge, or “FBC”. The FBC will provide more stable funding to better meet the current and future demands. This will improve resource availability, resulting in better response times. </a:t>
            </a:r>
          </a:p>
          <a:p>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7EAFDBE3-A7C0-475F-842D-0BD73A8BC3CF}" type="slidenum">
              <a:rPr lang="en-US" smtClean="0"/>
              <a:t>6</a:t>
            </a:fld>
            <a:endParaRPr lang="en-US"/>
          </a:p>
        </p:txBody>
      </p:sp>
    </p:spTree>
    <p:extLst>
      <p:ext uri="{BB962C8B-B14F-4D97-AF65-F5344CB8AC3E}">
        <p14:creationId xmlns:p14="http://schemas.microsoft.com/office/powerpoint/2010/main" val="2548398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we will cover today is the rising demand for emergency services, a stabilized funding model to address this growing need, and how we are being fiscally responsible and transparent about our needs to better serve the community. </a:t>
            </a:r>
          </a:p>
        </p:txBody>
      </p:sp>
      <p:sp>
        <p:nvSpPr>
          <p:cNvPr id="4" name="Slide Number Placeholder 3"/>
          <p:cNvSpPr>
            <a:spLocks noGrp="1"/>
          </p:cNvSpPr>
          <p:nvPr>
            <p:ph type="sldNum" sz="quarter" idx="5"/>
          </p:nvPr>
        </p:nvSpPr>
        <p:spPr/>
        <p:txBody>
          <a:bodyPr/>
          <a:lstStyle/>
          <a:p>
            <a:fld id="{7EAFDBE3-A7C0-475F-842D-0BD73A8BC3CF}" type="slidenum">
              <a:rPr lang="en-US" smtClean="0"/>
              <a:t>7</a:t>
            </a:fld>
            <a:endParaRPr lang="en-US"/>
          </a:p>
        </p:txBody>
      </p:sp>
    </p:spTree>
    <p:extLst>
      <p:ext uri="{BB962C8B-B14F-4D97-AF65-F5344CB8AC3E}">
        <p14:creationId xmlns:p14="http://schemas.microsoft.com/office/powerpoint/2010/main" val="4189656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2012, South King Fire responded to 16,279 emergency 911 calls. </a:t>
            </a:r>
          </a:p>
          <a:p>
            <a:r>
              <a:rPr lang="en-US"/>
              <a:t> </a:t>
            </a:r>
          </a:p>
          <a:p>
            <a:r>
              <a:rPr lang="en-US"/>
              <a:t>From 2012 to 2023, we’ve seen a 54% increase in 911 emergency calls compared to a decade ago. </a:t>
            </a:r>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8</a:t>
            </a:fld>
            <a:endParaRPr lang="en-US"/>
          </a:p>
        </p:txBody>
      </p:sp>
    </p:spTree>
    <p:extLst>
      <p:ext uri="{BB962C8B-B14F-4D97-AF65-F5344CB8AC3E}">
        <p14:creationId xmlns:p14="http://schemas.microsoft.com/office/powerpoint/2010/main" val="2440757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Year after year, emergency response needs from the community have risen significantly, both in the severity of call types and the increased number of EMS-related responses that place a higher demand on fire district resources. </a:t>
            </a:r>
          </a:p>
          <a:p>
            <a:r>
              <a:rPr lang="en-US"/>
              <a:t> </a:t>
            </a:r>
          </a:p>
          <a:p>
            <a:r>
              <a:rPr lang="en-US"/>
              <a:t>Based on growth projections this will persist into the future.</a:t>
            </a:r>
          </a:p>
        </p:txBody>
      </p:sp>
      <p:sp>
        <p:nvSpPr>
          <p:cNvPr id="4" name="Slide Number Placeholder 3"/>
          <p:cNvSpPr>
            <a:spLocks noGrp="1"/>
          </p:cNvSpPr>
          <p:nvPr>
            <p:ph type="sldNum" sz="quarter" idx="5"/>
          </p:nvPr>
        </p:nvSpPr>
        <p:spPr/>
        <p:txBody>
          <a:bodyPr/>
          <a:lstStyle/>
          <a:p>
            <a:fld id="{7EAFDBE3-A7C0-475F-842D-0BD73A8BC3CF}" type="slidenum">
              <a:rPr lang="en-US" smtClean="0"/>
              <a:t>9</a:t>
            </a:fld>
            <a:endParaRPr lang="en-US"/>
          </a:p>
        </p:txBody>
      </p:sp>
    </p:spTree>
    <p:extLst>
      <p:ext uri="{BB962C8B-B14F-4D97-AF65-F5344CB8AC3E}">
        <p14:creationId xmlns:p14="http://schemas.microsoft.com/office/powerpoint/2010/main" val="122919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you can see the steep and steady increase in population growth that’s taken place over the past two decades, which is  expected to rise.</a:t>
            </a:r>
          </a:p>
        </p:txBody>
      </p:sp>
      <p:sp>
        <p:nvSpPr>
          <p:cNvPr id="4" name="Slide Number Placeholder 3"/>
          <p:cNvSpPr>
            <a:spLocks noGrp="1"/>
          </p:cNvSpPr>
          <p:nvPr>
            <p:ph type="sldNum" sz="quarter" idx="5"/>
          </p:nvPr>
        </p:nvSpPr>
        <p:spPr/>
        <p:txBody>
          <a:bodyPr/>
          <a:lstStyle/>
          <a:p>
            <a:fld id="{7EAFDBE3-A7C0-475F-842D-0BD73A8BC3CF}" type="slidenum">
              <a:rPr lang="en-US" smtClean="0"/>
              <a:t>10</a:t>
            </a:fld>
            <a:endParaRPr lang="en-US"/>
          </a:p>
        </p:txBody>
      </p:sp>
    </p:spTree>
    <p:extLst>
      <p:ext uri="{BB962C8B-B14F-4D97-AF65-F5344CB8AC3E}">
        <p14:creationId xmlns:p14="http://schemas.microsoft.com/office/powerpoint/2010/main" val="14274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Every day, we continue to do our best to serve our communities. However, our resources are stretched thin. </a:t>
            </a:r>
          </a:p>
          <a:p>
            <a:endParaRPr lang="en-US"/>
          </a:p>
          <a:p>
            <a:r>
              <a:rPr lang="en-US"/>
              <a:t>The rising demand in emergency response calls is creating conditions that are unsustainable and negatively impacting response times and resource availability. </a:t>
            </a:r>
          </a:p>
          <a:p>
            <a:r>
              <a:rPr lang="en-US"/>
              <a:t> </a:t>
            </a:r>
          </a:p>
          <a:p>
            <a:r>
              <a:rPr lang="en-US"/>
              <a:t>Due to the population growth, higher density, and evolving community needs, additional resources are now required.</a:t>
            </a:r>
          </a:p>
        </p:txBody>
      </p:sp>
      <p:sp>
        <p:nvSpPr>
          <p:cNvPr id="4" name="Slide Number Placeholder 3"/>
          <p:cNvSpPr>
            <a:spLocks noGrp="1"/>
          </p:cNvSpPr>
          <p:nvPr>
            <p:ph type="sldNum" sz="quarter" idx="5"/>
          </p:nvPr>
        </p:nvSpPr>
        <p:spPr/>
        <p:txBody>
          <a:bodyPr/>
          <a:lstStyle/>
          <a:p>
            <a:fld id="{7EAFDBE3-A7C0-475F-842D-0BD73A8BC3CF}" type="slidenum">
              <a:rPr lang="en-US" smtClean="0"/>
              <a:t>11</a:t>
            </a:fld>
            <a:endParaRPr lang="en-US"/>
          </a:p>
        </p:txBody>
      </p:sp>
    </p:spTree>
    <p:extLst>
      <p:ext uri="{BB962C8B-B14F-4D97-AF65-F5344CB8AC3E}">
        <p14:creationId xmlns:p14="http://schemas.microsoft.com/office/powerpoint/2010/main" val="2685014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solidFill>
                  <a:srgbClr val="000000"/>
                </a:solidFill>
              </a:rPr>
              <a:t>Before we shift gears toward our proposition for a more stabilized approach, I’d like to touch on our </a:t>
            </a:r>
            <a:r>
              <a:rPr lang="en-US" i="0">
                <a:solidFill>
                  <a:srgbClr val="000000"/>
                </a:solidFill>
                <a:effectLst/>
              </a:rPr>
              <a:t>current funding </a:t>
            </a:r>
            <a:r>
              <a:rPr lang="en-US">
                <a:solidFill>
                  <a:srgbClr val="000000"/>
                </a:solidFill>
              </a:rPr>
              <a:t>structure, which </a:t>
            </a:r>
            <a:r>
              <a:rPr lang="en-US" i="0">
                <a:solidFill>
                  <a:srgbClr val="000000"/>
                </a:solidFill>
                <a:effectLst/>
              </a:rPr>
              <a:t>is inadequate to address this </a:t>
            </a:r>
            <a:r>
              <a:rPr lang="en-US">
                <a:solidFill>
                  <a:srgbClr val="000000"/>
                </a:solidFill>
              </a:rPr>
              <a:t>rising </a:t>
            </a:r>
            <a:r>
              <a:rPr lang="en-US" i="0">
                <a:solidFill>
                  <a:srgbClr val="000000"/>
                </a:solidFill>
                <a:effectLst/>
              </a:rPr>
              <a:t>demand. </a:t>
            </a:r>
            <a:endParaRPr lang="en-US"/>
          </a:p>
          <a:p>
            <a:pPr>
              <a:defRPr/>
            </a:pPr>
            <a:r>
              <a:rPr lang="en-US">
                <a:solidFill>
                  <a:srgbClr val="000000"/>
                </a:solidFill>
              </a:rPr>
              <a:t> </a:t>
            </a:r>
            <a:endParaRPr lang="en-US"/>
          </a:p>
          <a:p>
            <a:r>
              <a:rPr lang="en-US" b="0" i="0" u="none" strike="noStrike">
                <a:solidFill>
                  <a:srgbClr val="000000"/>
                </a:solidFill>
                <a:effectLst/>
              </a:rPr>
              <a:t>Every </a:t>
            </a:r>
            <a:r>
              <a:rPr lang="en-US">
                <a:solidFill>
                  <a:srgbClr val="000000"/>
                </a:solidFill>
              </a:rPr>
              <a:t>2 -4 </a:t>
            </a:r>
            <a:r>
              <a:rPr lang="en-US" b="0" i="0" u="none" strike="noStrike">
                <a:solidFill>
                  <a:srgbClr val="000000"/>
                </a:solidFill>
                <a:effectLst/>
              </a:rPr>
              <a:t>years </a:t>
            </a:r>
            <a:r>
              <a:rPr lang="en-US">
                <a:solidFill>
                  <a:srgbClr val="000000"/>
                </a:solidFill>
              </a:rPr>
              <a:t>the </a:t>
            </a:r>
            <a:r>
              <a:rPr lang="en-US" b="0" i="0" u="none" strike="noStrike">
                <a:solidFill>
                  <a:srgbClr val="000000"/>
                </a:solidFill>
                <a:effectLst/>
              </a:rPr>
              <a:t>district has to run a costly ballot measure to ensure adequate funding</a:t>
            </a:r>
            <a:r>
              <a:rPr lang="en-US">
                <a:solidFill>
                  <a:srgbClr val="000000"/>
                </a:solidFill>
              </a:rPr>
              <a:t>, and </a:t>
            </a:r>
            <a:r>
              <a:rPr lang="en-US" b="0" i="0" u="none" strike="noStrike">
                <a:solidFill>
                  <a:srgbClr val="000000"/>
                </a:solidFill>
                <a:effectLst/>
              </a:rPr>
              <a:t>it </a:t>
            </a:r>
            <a:r>
              <a:rPr lang="en-US">
                <a:solidFill>
                  <a:srgbClr val="000000"/>
                </a:solidFill>
              </a:rPr>
              <a:t>becomes </a:t>
            </a:r>
            <a:r>
              <a:rPr lang="en-US" b="0" i="0" u="none" strike="noStrike">
                <a:solidFill>
                  <a:srgbClr val="000000"/>
                </a:solidFill>
                <a:effectLst/>
              </a:rPr>
              <a:t>difficult to</a:t>
            </a:r>
            <a:r>
              <a:rPr lang="en-US">
                <a:solidFill>
                  <a:srgbClr val="000000"/>
                </a:solidFill>
              </a:rPr>
              <a:t> </a:t>
            </a:r>
            <a:r>
              <a:rPr lang="en-US" b="0" i="0" u="none" strike="noStrike">
                <a:solidFill>
                  <a:srgbClr val="000000"/>
                </a:solidFill>
                <a:effectLst/>
              </a:rPr>
              <a:t>plan for the future</a:t>
            </a:r>
            <a:r>
              <a:rPr lang="en-US">
                <a:solidFill>
                  <a:srgbClr val="000000"/>
                </a:solidFill>
              </a:rPr>
              <a:t> </a:t>
            </a:r>
            <a:r>
              <a:rPr lang="en-US" b="0" i="0" u="none" strike="noStrike">
                <a:solidFill>
                  <a:srgbClr val="000000"/>
                </a:solidFill>
                <a:effectLst/>
              </a:rPr>
              <a:t>when funding is uncertain</a:t>
            </a:r>
            <a:r>
              <a:rPr lang="en-US">
                <a:solidFill>
                  <a:srgbClr val="000000"/>
                </a:solidFill>
              </a:rPr>
              <a:t> due to a heavy reliance on property taxes, which is subject to fluctuations</a:t>
            </a:r>
            <a:r>
              <a:rPr lang="en-US" b="0" i="0" u="none" strike="noStrike">
                <a:solidFill>
                  <a:srgbClr val="000000"/>
                </a:solidFill>
                <a:effectLst/>
              </a:rPr>
              <a:t>.</a:t>
            </a:r>
            <a:endParaRPr lang="en-US"/>
          </a:p>
          <a:p>
            <a:r>
              <a:rPr lang="en-US">
                <a:solidFill>
                  <a:srgbClr val="000000"/>
                </a:solidFill>
              </a:rPr>
              <a:t> </a:t>
            </a:r>
            <a:endParaRPr lang="en-US"/>
          </a:p>
          <a:p>
            <a:r>
              <a:rPr lang="en-US">
                <a:solidFill>
                  <a:srgbClr val="000000"/>
                </a:solidFill>
              </a:rPr>
              <a:t>The rising demand and property tax fluctuations create a “cycle of uncertainty”. Our current funding structure is outdated and unsustainable to meet the growing needs of our communities. </a:t>
            </a:r>
            <a:r>
              <a:rPr lang="en-US"/>
              <a:t> </a:t>
            </a:r>
          </a:p>
        </p:txBody>
      </p:sp>
      <p:sp>
        <p:nvSpPr>
          <p:cNvPr id="4" name="Slide Number Placeholder 3"/>
          <p:cNvSpPr>
            <a:spLocks noGrp="1"/>
          </p:cNvSpPr>
          <p:nvPr>
            <p:ph type="sldNum" sz="quarter" idx="5"/>
          </p:nvPr>
        </p:nvSpPr>
        <p:spPr/>
        <p:txBody>
          <a:bodyPr/>
          <a:lstStyle/>
          <a:p>
            <a:fld id="{7EAFDBE3-A7C0-475F-842D-0BD73A8BC3CF}" type="slidenum">
              <a:rPr lang="en-US" smtClean="0"/>
              <a:t>12</a:t>
            </a:fld>
            <a:endParaRPr lang="en-US"/>
          </a:p>
        </p:txBody>
      </p:sp>
    </p:spTree>
    <p:extLst>
      <p:ext uri="{BB962C8B-B14F-4D97-AF65-F5344CB8AC3E}">
        <p14:creationId xmlns:p14="http://schemas.microsoft.com/office/powerpoint/2010/main" val="2186350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our current funding structure, which as previously mentioned, is largely dependent on property taxes. It also includes the Maintenance &amp; Operations Levy. </a:t>
            </a:r>
          </a:p>
        </p:txBody>
      </p:sp>
      <p:sp>
        <p:nvSpPr>
          <p:cNvPr id="4" name="Slide Number Placeholder 3"/>
          <p:cNvSpPr>
            <a:spLocks noGrp="1"/>
          </p:cNvSpPr>
          <p:nvPr>
            <p:ph type="sldNum" sz="quarter" idx="5"/>
          </p:nvPr>
        </p:nvSpPr>
        <p:spPr/>
        <p:txBody>
          <a:bodyPr/>
          <a:lstStyle/>
          <a:p>
            <a:fld id="{7EAFDBE3-A7C0-475F-842D-0BD73A8BC3CF}" type="slidenum">
              <a:rPr lang="en-US" smtClean="0"/>
              <a:t>13</a:t>
            </a:fld>
            <a:endParaRPr lang="en-US"/>
          </a:p>
        </p:txBody>
      </p:sp>
    </p:spTree>
    <p:extLst>
      <p:ext uri="{BB962C8B-B14F-4D97-AF65-F5344CB8AC3E}">
        <p14:creationId xmlns:p14="http://schemas.microsoft.com/office/powerpoint/2010/main" val="2620625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In order to uphold fiscal responsibility and effectively meet the rising demand, South King Fire is proposing a Fire Benefit Charge, also known as “FBC,” as a more stabilized approach to funding. This will help better meet the current and future demands of our community by providing improved access to resources when responding to fire and emergency situations.</a:t>
            </a:r>
          </a:p>
          <a:p>
            <a:pPr marL="0" marR="0" lvl="0" indent="0" algn="l" defTabSz="914400">
              <a:lnSpc>
                <a:spcPct val="100000"/>
              </a:lnSpc>
              <a:spcBef>
                <a:spcPts val="0"/>
              </a:spcBef>
              <a:spcAft>
                <a:spcPts val="0"/>
              </a:spcAft>
              <a:buClrTx/>
              <a:buSzTx/>
              <a:buFontTx/>
              <a:buNone/>
              <a:tabLst/>
              <a:defRPr/>
            </a:pPr>
            <a:endParaRPr lang="en-US" sz="1200" b="1" i="1"/>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14</a:t>
            </a:fld>
            <a:endParaRPr lang="en-US"/>
          </a:p>
        </p:txBody>
      </p:sp>
    </p:spTree>
    <p:extLst>
      <p:ext uri="{BB962C8B-B14F-4D97-AF65-F5344CB8AC3E}">
        <p14:creationId xmlns:p14="http://schemas.microsoft.com/office/powerpoint/2010/main" val="1645226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The FBC is a more sustainable approach that distributes costs for the delivery of fire protection services. </a:t>
            </a:r>
          </a:p>
          <a:p>
            <a:pPr>
              <a:defRPr/>
            </a:pPr>
            <a:r>
              <a:rPr lang="en-US"/>
              <a:t> </a:t>
            </a:r>
          </a:p>
          <a:p>
            <a:pPr>
              <a:defRPr/>
            </a:pPr>
            <a:r>
              <a:rPr lang="en-US"/>
              <a:t>Communities in other fire districts have supported the FBC, dating back as far as 2003. You can see a list of those districts on the slide here.</a:t>
            </a:r>
          </a:p>
          <a:p>
            <a:pPr>
              <a:defRPr/>
            </a:pPr>
            <a:r>
              <a:rPr lang="en-US"/>
              <a:t> </a:t>
            </a:r>
          </a:p>
          <a:p>
            <a:pPr marL="0" marR="0" lvl="0" indent="0" algn="l" defTabSz="914400">
              <a:lnSpc>
                <a:spcPct val="100000"/>
              </a:lnSpc>
              <a:spcBef>
                <a:spcPts val="0"/>
              </a:spcBef>
              <a:spcAft>
                <a:spcPts val="0"/>
              </a:spcAft>
              <a:buClrTx/>
              <a:buSzTx/>
              <a:buFontTx/>
              <a:buNone/>
              <a:tabLst/>
              <a:defRPr/>
            </a:pPr>
            <a:endParaRPr lang="en-US" sz="1200"/>
          </a:p>
          <a:p>
            <a:endParaRPr lang="en-US"/>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15</a:t>
            </a:fld>
            <a:endParaRPr lang="en-US"/>
          </a:p>
        </p:txBody>
      </p:sp>
    </p:spTree>
    <p:extLst>
      <p:ext uri="{BB962C8B-B14F-4D97-AF65-F5344CB8AC3E}">
        <p14:creationId xmlns:p14="http://schemas.microsoft.com/office/powerpoint/2010/main" val="435291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FBC is not a tax.  It’s a fee based on structure size, property use, and fire risk factors. </a:t>
            </a:r>
          </a:p>
          <a:p>
            <a:r>
              <a:rPr lang="en-US"/>
              <a:t> </a:t>
            </a:r>
          </a:p>
          <a:p>
            <a:r>
              <a:rPr lang="en-US"/>
              <a:t>It aims to place more cost on structures with higher fire risk and resource needs, and less cost to those with lower risk or resource needs.</a:t>
            </a:r>
          </a:p>
          <a:p>
            <a:r>
              <a:rPr lang="en-US"/>
              <a:t> </a:t>
            </a:r>
          </a:p>
          <a:p>
            <a:r>
              <a:rPr lang="en-US"/>
              <a:t>For example: smaller structures (such as single-family homes) pay less than larger buildings (i.e., commercial buildings) because it takes fewer resources to protect them in a fire.</a:t>
            </a:r>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16</a:t>
            </a:fld>
            <a:endParaRPr lang="en-US"/>
          </a:p>
        </p:txBody>
      </p:sp>
    </p:spTree>
    <p:extLst>
      <p:ext uri="{BB962C8B-B14F-4D97-AF65-F5344CB8AC3E}">
        <p14:creationId xmlns:p14="http://schemas.microsoft.com/office/powerpoint/2010/main" val="115853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On the left, you see our current funding model. On the right, is the proposed funding with the FBC.</a:t>
            </a:r>
          </a:p>
          <a:p>
            <a:pPr>
              <a:defRPr/>
            </a:pPr>
            <a:endParaRPr lang="en-US"/>
          </a:p>
          <a:p>
            <a:pPr>
              <a:defRPr/>
            </a:pPr>
            <a:r>
              <a:rPr lang="en-US"/>
              <a:t>If voters approve the FBC, it will lower regular property tax levy by eliminating the need for a renewed Maintenance &amp; Operations levy,  and it will ensure consistent funding by relying less on property tax, which as mentioned, can be subject to fluctuations. </a:t>
            </a:r>
          </a:p>
          <a:p>
            <a:pPr>
              <a:defRPr/>
            </a:pPr>
            <a:r>
              <a:rPr lang="en-US"/>
              <a:t> </a:t>
            </a:r>
          </a:p>
          <a:p>
            <a:pPr>
              <a:defRPr/>
            </a:pPr>
            <a:r>
              <a:rPr lang="en-US"/>
              <a:t>Property taxes would be reduced from $1.50 to $1.00 per assessed value.</a:t>
            </a:r>
          </a:p>
          <a:p>
            <a:pPr>
              <a:defRPr/>
            </a:pPr>
            <a:r>
              <a:rPr lang="en-US"/>
              <a:t> </a:t>
            </a:r>
          </a:p>
          <a:p>
            <a:pPr>
              <a:defRPr/>
            </a:pPr>
            <a:r>
              <a:rPr lang="en-US"/>
              <a:t>FBC is based on property size and risk. </a:t>
            </a:r>
          </a:p>
          <a:p>
            <a:pPr>
              <a:defRPr/>
            </a:pPr>
            <a:r>
              <a:rPr lang="en-US"/>
              <a:t>Residential parcels on average are defined as lower risk and generally pay less.</a:t>
            </a:r>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17</a:t>
            </a:fld>
            <a:endParaRPr lang="en-US"/>
          </a:p>
        </p:txBody>
      </p:sp>
    </p:spTree>
    <p:extLst>
      <p:ext uri="{BB962C8B-B14F-4D97-AF65-F5344CB8AC3E}">
        <p14:creationId xmlns:p14="http://schemas.microsoft.com/office/powerpoint/2010/main" val="1672970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FBC is calculated using a formula that considers key factors such as the square footage of structures (i.e., buildings), and for commercial properties, any additional specific hazards.</a:t>
            </a:r>
          </a:p>
          <a:p>
            <a:r>
              <a:rPr lang="en-US"/>
              <a:t> </a:t>
            </a:r>
          </a:p>
          <a:p>
            <a:r>
              <a:rPr lang="en-US"/>
              <a:t>There are four property types, including mobile homes, single family, commercial, and multi-family. </a:t>
            </a:r>
          </a:p>
        </p:txBody>
      </p:sp>
      <p:sp>
        <p:nvSpPr>
          <p:cNvPr id="4" name="Slide Number Placeholder 3"/>
          <p:cNvSpPr>
            <a:spLocks noGrp="1"/>
          </p:cNvSpPr>
          <p:nvPr>
            <p:ph type="sldNum" sz="quarter" idx="5"/>
          </p:nvPr>
        </p:nvSpPr>
        <p:spPr/>
        <p:txBody>
          <a:bodyPr/>
          <a:lstStyle/>
          <a:p>
            <a:fld id="{7EAFDBE3-A7C0-475F-842D-0BD73A8BC3CF}" type="slidenum">
              <a:rPr lang="en-US" smtClean="0"/>
              <a:t>18</a:t>
            </a:fld>
            <a:endParaRPr lang="en-US"/>
          </a:p>
        </p:txBody>
      </p:sp>
    </p:spTree>
    <p:extLst>
      <p:ext uri="{BB962C8B-B14F-4D97-AF65-F5344CB8AC3E}">
        <p14:creationId xmlns:p14="http://schemas.microsoft.com/office/powerpoint/2010/main" val="1382730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mentioned previously, the FBC is a fee is based on a formula that calculates property size, use, risk, and other hazards. Smaller structures (such as single-family homes) generally pay less than larger buildings (i.e. commercial buildings) because it takes fewer resources to protect them in a fire.  </a:t>
            </a:r>
          </a:p>
          <a:p>
            <a:endParaRPr lang="en-US"/>
          </a:p>
          <a:p>
            <a:r>
              <a:rPr lang="en-US" i="1"/>
              <a:t>Here are three examples. The "BEFORE" is how much the homeowner would pay under the current funding model. The "AFTER" is what the homeowner would pay if the FBC is approved. </a:t>
            </a:r>
            <a:endParaRPr lang="en-US"/>
          </a:p>
          <a:p>
            <a:endParaRPr lang="en-US" i="1"/>
          </a:p>
          <a:p>
            <a:r>
              <a:rPr lang="en-US" i="1"/>
              <a:t>**These property tax estimates are based off of 2024 collections according to King County's assessed values. </a:t>
            </a:r>
            <a:endParaRPr lang="en-US"/>
          </a:p>
          <a:p>
            <a:r>
              <a:rPr lang="en-US" i="1"/>
              <a:t>FBC rates are estimated using King County's Assessed Value (AV) projections for 2025. </a:t>
            </a:r>
            <a:endParaRPr lang="en-US"/>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19</a:t>
            </a:fld>
            <a:endParaRPr lang="en-US"/>
          </a:p>
        </p:txBody>
      </p:sp>
    </p:spTree>
    <p:extLst>
      <p:ext uri="{BB962C8B-B14F-4D97-AF65-F5344CB8AC3E}">
        <p14:creationId xmlns:p14="http://schemas.microsoft.com/office/powerpoint/2010/main" val="1559666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Exemptions</a:t>
            </a:r>
          </a:p>
          <a:p>
            <a:r>
              <a:rPr lang="en-US" dirty="0"/>
              <a:t> </a:t>
            </a:r>
          </a:p>
          <a:p>
            <a:r>
              <a:rPr lang="en-US" dirty="0"/>
              <a:t>The Fire Benefit Charge is not a tax, so property tax-exempt entities, e.g., governments and charitable organizations, are not necessarily exempt from the FBC. However, certain exemptions and limits do apply, which include but are not limited to:  </a:t>
            </a:r>
          </a:p>
          <a:p>
            <a:r>
              <a:rPr lang="en-US" dirty="0"/>
              <a:t> </a:t>
            </a:r>
          </a:p>
          <a:p>
            <a:r>
              <a:rPr lang="en-US" dirty="0"/>
              <a:t>Certain non-profit organization-owned properties based on their property tax exemption under RCW. </a:t>
            </a:r>
          </a:p>
          <a:p>
            <a:r>
              <a:rPr lang="en-US" dirty="0"/>
              <a:t>Public Schools – Public schools who pay a per student stipend are exempt from the benefit charge. </a:t>
            </a:r>
          </a:p>
          <a:p>
            <a:r>
              <a:rPr lang="en-US" dirty="0"/>
              <a:t>Religious organizations are exempt for buildings used for religious services and other purposes related to bona fide religious ministries (Churches, synagogues, and other places of worship). </a:t>
            </a:r>
          </a:p>
          <a:p>
            <a:r>
              <a:rPr lang="en-US" dirty="0"/>
              <a:t>Schools owned by religious organizations are exempt for K-12 and higher education, but not for buildings used primarily for preschool and daycare.  </a:t>
            </a:r>
          </a:p>
          <a:p>
            <a:r>
              <a:rPr lang="en-US" dirty="0"/>
              <a:t> </a:t>
            </a:r>
          </a:p>
          <a:p>
            <a:r>
              <a:rPr lang="en-US" dirty="0"/>
              <a:t>For a full list of exemptions, review RCW 52.18.010. </a:t>
            </a:r>
          </a:p>
          <a:p>
            <a:r>
              <a:rPr lang="en-US" dirty="0"/>
              <a:t> </a:t>
            </a:r>
          </a:p>
          <a:p>
            <a:r>
              <a:rPr lang="en-US" b="1" dirty="0"/>
              <a:t>Discounts</a:t>
            </a:r>
          </a:p>
          <a:p>
            <a:r>
              <a:rPr lang="en-US" dirty="0"/>
              <a:t> </a:t>
            </a:r>
          </a:p>
          <a:p>
            <a:r>
              <a:rPr lang="en-US" dirty="0"/>
              <a:t>Low-income seniors or disabled persons that qualify for property tax discounts will receive the same percentage discount on the FBC. These discounts are administered through the King County Assessor’s Office. Only King County can grant the discounts.  </a:t>
            </a:r>
          </a:p>
          <a:p>
            <a:r>
              <a:rPr lang="en-US" dirty="0"/>
              <a:t> </a:t>
            </a:r>
          </a:p>
          <a:p>
            <a:r>
              <a:rPr lang="en-US" dirty="0"/>
              <a:t>For more information on qualifications, please visit King County’s website. The link can be found in SKR's FAQs. </a:t>
            </a:r>
          </a:p>
        </p:txBody>
      </p:sp>
      <p:sp>
        <p:nvSpPr>
          <p:cNvPr id="4" name="Slide Number Placeholder 3"/>
          <p:cNvSpPr>
            <a:spLocks noGrp="1"/>
          </p:cNvSpPr>
          <p:nvPr>
            <p:ph type="sldNum" sz="quarter" idx="5"/>
          </p:nvPr>
        </p:nvSpPr>
        <p:spPr/>
        <p:txBody>
          <a:bodyPr/>
          <a:lstStyle/>
          <a:p>
            <a:fld id="{7EAFDBE3-A7C0-475F-842D-0BD73A8BC3CF}" type="slidenum">
              <a:rPr lang="en-US" smtClean="0"/>
              <a:t>20</a:t>
            </a:fld>
            <a:endParaRPr lang="en-US"/>
          </a:p>
        </p:txBody>
      </p:sp>
    </p:spTree>
    <p:extLst>
      <p:ext uri="{BB962C8B-B14F-4D97-AF65-F5344CB8AC3E}">
        <p14:creationId xmlns:p14="http://schemas.microsoft.com/office/powerpoint/2010/main" val="3842865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South King Fire will be placing the FBC on the August 6, 2024, ballot. To initially implement the FBC, it requires a 60% majority vote.</a:t>
            </a:r>
          </a:p>
          <a:p>
            <a:r>
              <a:rPr lang="en-US"/>
              <a:t> </a:t>
            </a:r>
          </a:p>
          <a:p>
            <a:r>
              <a:rPr lang="en-US"/>
              <a:t>If voters approve, the FBC would be in place for a six-year term.</a:t>
            </a:r>
          </a:p>
          <a:p>
            <a:r>
              <a:rPr lang="en-US"/>
              <a:t> </a:t>
            </a:r>
          </a:p>
          <a:p>
            <a:r>
              <a:rPr lang="en-US"/>
              <a:t>After the initial approval (six-year term), voters would decide whether to reauthorize the FBC for an additional six or ten years would require a simple majority vote.  A permanent extension requires 60% voter approval.</a:t>
            </a:r>
          </a:p>
        </p:txBody>
      </p:sp>
      <p:sp>
        <p:nvSpPr>
          <p:cNvPr id="4" name="Slide Number Placeholder 3"/>
          <p:cNvSpPr>
            <a:spLocks noGrp="1"/>
          </p:cNvSpPr>
          <p:nvPr>
            <p:ph type="sldNum" sz="quarter" idx="5"/>
          </p:nvPr>
        </p:nvSpPr>
        <p:spPr/>
        <p:txBody>
          <a:bodyPr/>
          <a:lstStyle/>
          <a:p>
            <a:fld id="{7EAFDBE3-A7C0-475F-842D-0BD73A8BC3CF}" type="slidenum">
              <a:rPr lang="en-US" smtClean="0"/>
              <a:t>21</a:t>
            </a:fld>
            <a:endParaRPr lang="en-US"/>
          </a:p>
        </p:txBody>
      </p:sp>
    </p:spTree>
    <p:extLst>
      <p:ext uri="{BB962C8B-B14F-4D97-AF65-F5344CB8AC3E}">
        <p14:creationId xmlns:p14="http://schemas.microsoft.com/office/powerpoint/2010/main" val="380199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the Fire Benefit Charge is not approved by voters, the primary funding source from property tax levies would remain at or up to $1.50 per $1,000 of assessed value. </a:t>
            </a:r>
          </a:p>
          <a:p>
            <a:r>
              <a:rPr lang="en-US"/>
              <a:t> </a:t>
            </a:r>
          </a:p>
          <a:p>
            <a:r>
              <a:rPr lang="en-US"/>
              <a:t>South King Fire would experience an immediate annual budget shortfall of $3.75M per year due to the expiration of the current M&amp;O levy at the end of 2024. The loss of revenue would require significant budget cuts, impacting levels of service and response times. </a:t>
            </a:r>
          </a:p>
          <a:p>
            <a:r>
              <a:rPr lang="en-US"/>
              <a:t> </a:t>
            </a:r>
          </a:p>
          <a:p>
            <a:r>
              <a:rPr lang="en-US"/>
              <a:t>South King Fire would also need to place another multi-year Maintenance &amp; Operations levy on the ballot in 2025 to balance the budget and maintain service levels.</a:t>
            </a:r>
          </a:p>
        </p:txBody>
      </p:sp>
      <p:sp>
        <p:nvSpPr>
          <p:cNvPr id="4" name="Slide Number Placeholder 3"/>
          <p:cNvSpPr>
            <a:spLocks noGrp="1"/>
          </p:cNvSpPr>
          <p:nvPr>
            <p:ph type="sldNum" sz="quarter" idx="5"/>
          </p:nvPr>
        </p:nvSpPr>
        <p:spPr/>
        <p:txBody>
          <a:bodyPr/>
          <a:lstStyle/>
          <a:p>
            <a:fld id="{7EAFDBE3-A7C0-475F-842D-0BD73A8BC3CF}" type="slidenum">
              <a:rPr lang="en-US" smtClean="0"/>
              <a:t>22</a:t>
            </a:fld>
            <a:endParaRPr lang="en-US"/>
          </a:p>
        </p:txBody>
      </p:sp>
    </p:spTree>
    <p:extLst>
      <p:ext uri="{BB962C8B-B14F-4D97-AF65-F5344CB8AC3E}">
        <p14:creationId xmlns:p14="http://schemas.microsoft.com/office/powerpoint/2010/main" val="277804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South King Fire, we are proud to celebrate 75 years of serving our communities. Our firefighters respond 24/7 to serve and protect residents in need. We are committed to continuing being good stewards to our communities for the next 75 years and beyond. </a:t>
            </a:r>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23</a:t>
            </a:fld>
            <a:endParaRPr lang="en-US"/>
          </a:p>
        </p:txBody>
      </p:sp>
    </p:spTree>
    <p:extLst>
      <p:ext uri="{BB962C8B-B14F-4D97-AF65-F5344CB8AC3E}">
        <p14:creationId xmlns:p14="http://schemas.microsoft.com/office/powerpoint/2010/main" val="42193302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more information, please don’t hesitate to contact us. We’re happy to answer any questions you might have. You can reach us at our website </a:t>
            </a:r>
            <a:r>
              <a:rPr lang="en-US">
                <a:hlinkClick r:id="rId3"/>
              </a:rPr>
              <a:t>www.southkingfire.org/fbc</a:t>
            </a:r>
            <a:r>
              <a:rPr lang="en-US" u="sng"/>
              <a:t>, through email </a:t>
            </a:r>
            <a:r>
              <a:rPr lang="en-US" u="sng">
                <a:hlinkClick r:id="rId4"/>
              </a:rPr>
              <a:t>fbc@southkingfire.org</a:t>
            </a:r>
            <a:r>
              <a:rPr lang="en-US" u="sng"/>
              <a:t>, or by phone </a:t>
            </a:r>
            <a:r>
              <a:rPr lang="en-US"/>
              <a:t>253-296-6515. </a:t>
            </a:r>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24</a:t>
            </a:fld>
            <a:endParaRPr lang="en-US"/>
          </a:p>
        </p:txBody>
      </p:sp>
    </p:spTree>
    <p:extLst>
      <p:ext uri="{BB962C8B-B14F-4D97-AF65-F5344CB8AC3E}">
        <p14:creationId xmlns:p14="http://schemas.microsoft.com/office/powerpoint/2010/main" val="3166237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for Presenting</a:t>
            </a:r>
            <a:r>
              <a:rPr lang="en-US" baseline="0"/>
              <a:t> to </a:t>
            </a:r>
            <a:r>
              <a:rPr lang="en-US"/>
              <a:t>Staff</a:t>
            </a:r>
            <a:r>
              <a:rPr lang="en-US">
                <a:sym typeface="Wingdings" panose="05000000000000000000" pitchFamily="2" charset="2"/>
              </a:rPr>
              <a:t></a:t>
            </a:r>
            <a:endParaRPr lang="en-US"/>
          </a:p>
          <a:p>
            <a:endParaRPr lang="en-US"/>
          </a:p>
          <a:p>
            <a:pPr marL="171450" indent="-171450">
              <a:buFont typeface="Arial" panose="020B0604020202020204" pitchFamily="34" charset="0"/>
              <a:buChar char="•"/>
            </a:pPr>
            <a:r>
              <a:rPr lang="en-US"/>
              <a:t>The Public Disclosure Commission (PDC) which governs the activities of public employees such as the fire district during elections, defines two types of activities: </a:t>
            </a:r>
            <a:r>
              <a:rPr lang="en-US" i="1"/>
              <a:t>informational </a:t>
            </a:r>
            <a:r>
              <a:rPr lang="en-US"/>
              <a:t>activities provide facts, while promotional activities support a specific view, such as in a Vote Yes campaign. </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The general rule of thumb is that fire district resources-including staff work time, copy machines, computers, e-mail services, and facilities-can be used only for informational purposes. Any promotional activity must be done on your own time and may not use South King Fire resources. </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Refer to the PDC guideline document to know what is permitted on work time, what is permitted on personal time, and what is not permitted.</a:t>
            </a:r>
          </a:p>
          <a:p>
            <a:endParaRPr lang="en-US"/>
          </a:p>
        </p:txBody>
      </p:sp>
      <p:sp>
        <p:nvSpPr>
          <p:cNvPr id="4" name="Slide Number Placeholder 3"/>
          <p:cNvSpPr>
            <a:spLocks noGrp="1"/>
          </p:cNvSpPr>
          <p:nvPr>
            <p:ph type="sldNum" sz="quarter" idx="5"/>
          </p:nvPr>
        </p:nvSpPr>
        <p:spPr/>
        <p:txBody>
          <a:bodyPr/>
          <a:lstStyle/>
          <a:p>
            <a:fld id="{7EAFDBE3-A7C0-475F-842D-0BD73A8BC3CF}" type="slidenum">
              <a:rPr lang="en-US" smtClean="0"/>
              <a:t>25</a:t>
            </a:fld>
            <a:endParaRPr lang="en-US"/>
          </a:p>
        </p:txBody>
      </p:sp>
    </p:spTree>
    <p:extLst>
      <p:ext uri="{BB962C8B-B14F-4D97-AF65-F5344CB8AC3E}">
        <p14:creationId xmlns:p14="http://schemas.microsoft.com/office/powerpoint/2010/main" val="3898194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for your time today. </a:t>
            </a:r>
          </a:p>
          <a:p>
            <a:r>
              <a:rPr lang="en-US"/>
              <a:t> </a:t>
            </a:r>
          </a:p>
          <a:p>
            <a:r>
              <a:rPr lang="en-US"/>
              <a:t>I have time [include how much, 5 minutes, etc.] to answer some questions.  {If you don’t have an immediate answer to their question, offer ways to follow up.]</a:t>
            </a:r>
          </a:p>
          <a:p>
            <a:r>
              <a:rPr lang="en-US"/>
              <a:t> </a:t>
            </a:r>
          </a:p>
          <a:p>
            <a:r>
              <a:rPr lang="en-US"/>
              <a:t>[TIME FOR QUESTIONS]</a:t>
            </a:r>
          </a:p>
          <a:p>
            <a:r>
              <a:rPr lang="en-US"/>
              <a:t> </a:t>
            </a:r>
          </a:p>
          <a:p>
            <a:r>
              <a:rPr lang="en-US"/>
              <a:t>Thanks so much for your time today. I hope you have a wonderful day, and please remember to vote on August 6. We appreciate your continued support.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EAFDBE3-A7C0-475F-842D-0BD73A8BC3CF}" type="slidenum">
              <a:rPr lang="en-US" smtClean="0"/>
              <a:t>26</a:t>
            </a:fld>
            <a:endParaRPr lang="en-US"/>
          </a:p>
        </p:txBody>
      </p:sp>
    </p:spTree>
    <p:extLst>
      <p:ext uri="{BB962C8B-B14F-4D97-AF65-F5344CB8AC3E}">
        <p14:creationId xmlns:p14="http://schemas.microsoft.com/office/powerpoint/2010/main" val="1228954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945B9-6861-C7C4-2BC8-302C5636FB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30C783-509F-39BE-C363-6110B8E7A8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C31AA6-FD50-B363-4A77-62419AA33BC2}"/>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5" name="Footer Placeholder 4">
            <a:extLst>
              <a:ext uri="{FF2B5EF4-FFF2-40B4-BE49-F238E27FC236}">
                <a16:creationId xmlns:a16="http://schemas.microsoft.com/office/drawing/2014/main" id="{EDDCD730-0A1F-8A91-45F8-B612D4853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9BB717-21C4-306E-5D75-F5A073E73444}"/>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4233028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206B-6D66-023C-4605-A875D1AB78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885570-6C4A-E6B4-7A2B-58F56D0C42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FE3E6D-4348-A01D-E223-8619ABA911DB}"/>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5" name="Footer Placeholder 4">
            <a:extLst>
              <a:ext uri="{FF2B5EF4-FFF2-40B4-BE49-F238E27FC236}">
                <a16:creationId xmlns:a16="http://schemas.microsoft.com/office/drawing/2014/main" id="{43FEA3BB-D071-8A95-0355-D6DA52136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D6048-E363-0FA4-7072-81CC8CE206BC}"/>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107750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093D2-DEB1-8B31-13F7-5671DA6E93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C8FE73-1EFD-BA88-A3DA-7A8530E447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F69B14-6D69-B763-C479-A8BEB09B859A}"/>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5" name="Footer Placeholder 4">
            <a:extLst>
              <a:ext uri="{FF2B5EF4-FFF2-40B4-BE49-F238E27FC236}">
                <a16:creationId xmlns:a16="http://schemas.microsoft.com/office/drawing/2014/main" id="{5E1B974F-6691-D5AC-89D7-2351B49F77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775F21-D7AB-986F-16DA-0DD01FBBCA5D}"/>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9370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F5C0-B2F8-9870-EC29-18B9D136C7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A18EEA-777D-6107-7EE6-1CEE14CF5B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017289-E021-9AD3-49BF-32B8105981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F8BEC7-3CFE-CD9E-AFE7-D3839A894241}"/>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6" name="Footer Placeholder 5">
            <a:extLst>
              <a:ext uri="{FF2B5EF4-FFF2-40B4-BE49-F238E27FC236}">
                <a16:creationId xmlns:a16="http://schemas.microsoft.com/office/drawing/2014/main" id="{F30C50FD-E850-0BDC-36B0-60D10F4FAE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3239A7-793F-DB68-367B-7689ED40B4A2}"/>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3498847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AE107-7459-6DEB-F2C1-9D4754D2A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85728D-63A0-4D49-35DA-512598D255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8BD06A-FF2D-A248-A0B8-7E316EBA1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825EB7-214E-6DA0-B12A-714A20374B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C7E74B-27ED-610B-ECCE-2A5C06F97B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7AFD9D-DB74-3BA1-CE81-2232C6EBC53D}"/>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8" name="Footer Placeholder 7">
            <a:extLst>
              <a:ext uri="{FF2B5EF4-FFF2-40B4-BE49-F238E27FC236}">
                <a16:creationId xmlns:a16="http://schemas.microsoft.com/office/drawing/2014/main" id="{ED255346-CFE9-CEFF-BF92-553F826835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DA5E1E-5A73-B38E-FBD9-967B60364EF7}"/>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545301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ADB-11AF-C92B-C945-78FBFC8041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3F802B-02A8-CDCC-5A6F-44B53F113BE6}"/>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4" name="Footer Placeholder 3">
            <a:extLst>
              <a:ext uri="{FF2B5EF4-FFF2-40B4-BE49-F238E27FC236}">
                <a16:creationId xmlns:a16="http://schemas.microsoft.com/office/drawing/2014/main" id="{A5BC42A0-C8FE-EF7C-7010-5F47FC48D8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B3CF99-3770-2420-EE99-13F9E82EFD13}"/>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905068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23DC2C-A758-8168-194E-FACB6EC252F1}"/>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3" name="Footer Placeholder 2">
            <a:extLst>
              <a:ext uri="{FF2B5EF4-FFF2-40B4-BE49-F238E27FC236}">
                <a16:creationId xmlns:a16="http://schemas.microsoft.com/office/drawing/2014/main" id="{3FCD6469-5A00-05A4-E1EA-451A6C98A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F8FFB7-F786-175C-C7DE-B7AE0EB3DE16}"/>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869072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17D31-4E0D-C71F-EC8E-B1EEBC7FC1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30A6CB-8E82-2D61-265E-7B0FFF5820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EE2B1-0CF3-758C-2CC2-C85DA986C8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D0AEB5-ABE8-2DC4-964C-94486858C468}"/>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6" name="Footer Placeholder 5">
            <a:extLst>
              <a:ext uri="{FF2B5EF4-FFF2-40B4-BE49-F238E27FC236}">
                <a16:creationId xmlns:a16="http://schemas.microsoft.com/office/drawing/2014/main" id="{C8DCCB51-308B-6F0B-1516-E81C50DC4F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3AF40F-11EB-C823-7BC1-CBF012C435EB}"/>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530709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93E6B-C7A2-FF0F-3F74-CE7182AC7A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633128-9604-B655-FD6C-2739DD0232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1975D4-968B-3A13-2FA6-F82AA54D4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3E65E7-87CC-0C21-E5EB-B0DE3D49038A}"/>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6" name="Footer Placeholder 5">
            <a:extLst>
              <a:ext uri="{FF2B5EF4-FFF2-40B4-BE49-F238E27FC236}">
                <a16:creationId xmlns:a16="http://schemas.microsoft.com/office/drawing/2014/main" id="{7CE7BA3B-21CB-8E52-EBEB-61D7ED2E3D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958CB9-DD7F-7706-8C9F-3EDF4CB8B6C1}"/>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141940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5F26-FDB2-29F7-8C25-0D7ED5153B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86F9E9-9662-CD20-61DA-662074C05B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6303B-CAA7-CF2C-825B-0BE26A36624E}"/>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5" name="Footer Placeholder 4">
            <a:extLst>
              <a:ext uri="{FF2B5EF4-FFF2-40B4-BE49-F238E27FC236}">
                <a16:creationId xmlns:a16="http://schemas.microsoft.com/office/drawing/2014/main" id="{97E103D9-2C45-BAEA-DB4D-1D255A4758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42897-3410-9841-1C64-F6D02E26D0A2}"/>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1660240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C75632-E082-9C4B-7609-B8002DC180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0A0A8F-314B-EB30-C191-E0C39DC55C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D6925-A795-1C8C-4F04-BD61C6C3B576}"/>
              </a:ext>
            </a:extLst>
          </p:cNvPr>
          <p:cNvSpPr>
            <a:spLocks noGrp="1"/>
          </p:cNvSpPr>
          <p:nvPr>
            <p:ph type="dt" sz="half" idx="10"/>
          </p:nvPr>
        </p:nvSpPr>
        <p:spPr/>
        <p:txBody>
          <a:bodyPr/>
          <a:lstStyle/>
          <a:p>
            <a:fld id="{333ADC19-8870-478C-97B9-F485BC22EEB0}" type="datetimeFigureOut">
              <a:rPr lang="en-US" smtClean="0"/>
              <a:t>5/1/2024</a:t>
            </a:fld>
            <a:endParaRPr lang="en-US"/>
          </a:p>
        </p:txBody>
      </p:sp>
      <p:sp>
        <p:nvSpPr>
          <p:cNvPr id="5" name="Footer Placeholder 4">
            <a:extLst>
              <a:ext uri="{FF2B5EF4-FFF2-40B4-BE49-F238E27FC236}">
                <a16:creationId xmlns:a16="http://schemas.microsoft.com/office/drawing/2014/main" id="{A135D919-9300-9F0A-163A-F23ACDC33C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808EF8-7F5F-A0C8-6259-4535877B631E}"/>
              </a:ext>
            </a:extLst>
          </p:cNvPr>
          <p:cNvSpPr>
            <a:spLocks noGrp="1"/>
          </p:cNvSpPr>
          <p:nvPr>
            <p:ph type="sldNum" sz="quarter" idx="12"/>
          </p:nvPr>
        </p:nvSpPr>
        <p:spPr/>
        <p:txBody>
          <a:bodyPr/>
          <a:lstStyle/>
          <a:p>
            <a:fld id="{EBD0186E-9AEB-4BB5-AA1A-FE09CB625095}" type="slidenum">
              <a:rPr lang="en-US" smtClean="0"/>
              <a:t>‹#›</a:t>
            </a:fld>
            <a:endParaRPr lang="en-US"/>
          </a:p>
        </p:txBody>
      </p:sp>
    </p:spTree>
    <p:extLst>
      <p:ext uri="{BB962C8B-B14F-4D97-AF65-F5344CB8AC3E}">
        <p14:creationId xmlns:p14="http://schemas.microsoft.com/office/powerpoint/2010/main" val="1555664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9B18BB-2317-80D4-B141-2DFACB896A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A26111-B0ED-9D01-D655-2963B8F745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D8FB75-640C-6F1C-01F0-C7AC84DB69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3ADC19-8870-478C-97B9-F485BC22EEB0}" type="datetimeFigureOut">
              <a:rPr lang="en-US" smtClean="0"/>
              <a:t>5/1/2024</a:t>
            </a:fld>
            <a:endParaRPr lang="en-US"/>
          </a:p>
        </p:txBody>
      </p:sp>
      <p:sp>
        <p:nvSpPr>
          <p:cNvPr id="5" name="Footer Placeholder 4">
            <a:extLst>
              <a:ext uri="{FF2B5EF4-FFF2-40B4-BE49-F238E27FC236}">
                <a16:creationId xmlns:a16="http://schemas.microsoft.com/office/drawing/2014/main" id="{8C89397B-7FEC-D37D-A117-0D81F39E46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965FAC2-62A3-8C36-282F-4296389E10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D0186E-9AEB-4BB5-AA1A-FE09CB625095}" type="slidenum">
              <a:rPr lang="en-US" smtClean="0"/>
              <a:t>‹#›</a:t>
            </a:fld>
            <a:endParaRPr lang="en-US"/>
          </a:p>
        </p:txBody>
      </p:sp>
    </p:spTree>
    <p:extLst>
      <p:ext uri="{BB962C8B-B14F-4D97-AF65-F5344CB8AC3E}">
        <p14:creationId xmlns:p14="http://schemas.microsoft.com/office/powerpoint/2010/main" val="1034026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5.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3.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6.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jpeg"/><Relationship Id="rId7"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hyperlink" Target="mailto:Fbc@southkingfire.or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firefighters standing in front of a fire hydrant&#10;&#10;Description automatically generated">
            <a:extLst>
              <a:ext uri="{FF2B5EF4-FFF2-40B4-BE49-F238E27FC236}">
                <a16:creationId xmlns:a16="http://schemas.microsoft.com/office/drawing/2014/main" id="{0F6665EA-F723-683F-4BCC-EED33C3DB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883" y="0"/>
            <a:ext cx="12375861" cy="6858000"/>
          </a:xfrm>
          <a:prstGeom prst="rect">
            <a:avLst/>
          </a:prstGeom>
        </p:spPr>
      </p:pic>
      <p:sp>
        <p:nvSpPr>
          <p:cNvPr id="12" name="TextBox 11">
            <a:extLst>
              <a:ext uri="{FF2B5EF4-FFF2-40B4-BE49-F238E27FC236}">
                <a16:creationId xmlns:a16="http://schemas.microsoft.com/office/drawing/2014/main" id="{4D60E040-83F6-1C52-ED15-5ED1C4CBA0B0}"/>
              </a:ext>
            </a:extLst>
          </p:cNvPr>
          <p:cNvSpPr txBox="1"/>
          <p:nvPr/>
        </p:nvSpPr>
        <p:spPr>
          <a:xfrm>
            <a:off x="5394979" y="4166934"/>
            <a:ext cx="6260662" cy="1938992"/>
          </a:xfrm>
          <a:prstGeom prst="rect">
            <a:avLst/>
          </a:prstGeom>
          <a:noFill/>
        </p:spPr>
        <p:txBody>
          <a:bodyPr wrap="square" lIns="91440" tIns="45720" rIns="91440" bIns="45720" anchor="t">
            <a:spAutoFit/>
          </a:bodyPr>
          <a:lstStyle/>
          <a:p>
            <a:pPr algn="ctr" rtl="0" fontAlgn="base"/>
            <a:r>
              <a:rPr lang="en-US" sz="3000" b="1" i="0">
                <a:solidFill>
                  <a:schemeClr val="bg1"/>
                </a:solidFill>
                <a:effectLst/>
              </a:rPr>
              <a:t>A Better Plan for the Future: </a:t>
            </a:r>
          </a:p>
          <a:p>
            <a:pPr algn="ctr" fontAlgn="base"/>
            <a:r>
              <a:rPr lang="en-US" sz="3000" b="1" i="0">
                <a:solidFill>
                  <a:schemeClr val="bg1"/>
                </a:solidFill>
                <a:effectLst/>
              </a:rPr>
              <a:t>The </a:t>
            </a:r>
            <a:r>
              <a:rPr lang="en-US" sz="3000" b="1">
                <a:solidFill>
                  <a:schemeClr val="bg1"/>
                </a:solidFill>
              </a:rPr>
              <a:t>Fire Benefit Charge</a:t>
            </a:r>
            <a:r>
              <a:rPr lang="en-US" sz="3000" b="0" i="0">
                <a:solidFill>
                  <a:schemeClr val="bg1"/>
                </a:solidFill>
                <a:effectLst/>
              </a:rPr>
              <a:t> </a:t>
            </a:r>
            <a:r>
              <a:rPr lang="en-US" sz="3000" b="1" i="0">
                <a:solidFill>
                  <a:schemeClr val="bg1"/>
                </a:solidFill>
                <a:effectLst/>
              </a:rPr>
              <a:t>(FBC)</a:t>
            </a:r>
          </a:p>
          <a:p>
            <a:pPr algn="ctr" fontAlgn="base"/>
            <a:endParaRPr lang="en-US" sz="700" b="1" i="0">
              <a:solidFill>
                <a:schemeClr val="bg1"/>
              </a:solidFill>
              <a:effectLst/>
            </a:endParaRPr>
          </a:p>
          <a:p>
            <a:pPr algn="ctr" rtl="0" fontAlgn="base"/>
            <a:r>
              <a:rPr lang="en-US" sz="2600" b="1" i="1">
                <a:solidFill>
                  <a:srgbClr val="EBB837"/>
                </a:solidFill>
                <a:effectLst/>
              </a:rPr>
              <a:t>Matching Rising Demand </a:t>
            </a:r>
          </a:p>
          <a:p>
            <a:pPr algn="ctr" rtl="0" fontAlgn="base"/>
            <a:r>
              <a:rPr lang="en-US" sz="2600" b="1" i="1">
                <a:solidFill>
                  <a:srgbClr val="EBB837"/>
                </a:solidFill>
                <a:effectLst/>
              </a:rPr>
              <a:t>with Stabilized Funding</a:t>
            </a:r>
            <a:endParaRPr lang="en-US" sz="2600" b="0" i="0">
              <a:solidFill>
                <a:srgbClr val="EBB837"/>
              </a:solidFill>
              <a:effectLst/>
            </a:endParaRPr>
          </a:p>
        </p:txBody>
      </p:sp>
      <p:sp>
        <p:nvSpPr>
          <p:cNvPr id="14" name="TextBox 13">
            <a:extLst>
              <a:ext uri="{FF2B5EF4-FFF2-40B4-BE49-F238E27FC236}">
                <a16:creationId xmlns:a16="http://schemas.microsoft.com/office/drawing/2014/main" id="{B74817AB-CE53-6FB5-4ABD-764EB2527F7D}"/>
              </a:ext>
            </a:extLst>
          </p:cNvPr>
          <p:cNvSpPr txBox="1"/>
          <p:nvPr/>
        </p:nvSpPr>
        <p:spPr>
          <a:xfrm>
            <a:off x="5383078" y="6035957"/>
            <a:ext cx="6281980" cy="338554"/>
          </a:xfrm>
          <a:prstGeom prst="rect">
            <a:avLst/>
          </a:prstGeom>
          <a:noFill/>
        </p:spPr>
        <p:txBody>
          <a:bodyPr wrap="square" rtlCol="0">
            <a:spAutoFit/>
          </a:bodyPr>
          <a:lstStyle/>
          <a:p>
            <a:pPr algn="ctr"/>
            <a:r>
              <a:rPr lang="en-US" sz="1600">
                <a:solidFill>
                  <a:schemeClr val="bg1">
                    <a:lumMod val="85000"/>
                  </a:schemeClr>
                </a:solidFill>
              </a:rPr>
              <a:t>Spring/Summer 2024 Presentation</a:t>
            </a:r>
          </a:p>
        </p:txBody>
      </p:sp>
    </p:spTree>
    <p:extLst>
      <p:ext uri="{BB962C8B-B14F-4D97-AF65-F5344CB8AC3E}">
        <p14:creationId xmlns:p14="http://schemas.microsoft.com/office/powerpoint/2010/main" val="4146113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fire truck with red lights&#10;&#10;Description automatically generated">
            <a:extLst>
              <a:ext uri="{FF2B5EF4-FFF2-40B4-BE49-F238E27FC236}">
                <a16:creationId xmlns:a16="http://schemas.microsoft.com/office/drawing/2014/main" id="{E01F63FC-11AC-C74E-B25F-0EAA218FD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 y="-9525"/>
            <a:ext cx="12211050" cy="6858000"/>
          </a:xfrm>
          <a:prstGeom prst="rect">
            <a:avLst/>
          </a:prstGeom>
        </p:spPr>
      </p:pic>
      <p:pic>
        <p:nvPicPr>
          <p:cNvPr id="12" name="Picture 11" descr="A blue shield with red text and a boat and mountains&#10;&#10;Description automatically generated">
            <a:extLst>
              <a:ext uri="{FF2B5EF4-FFF2-40B4-BE49-F238E27FC236}">
                <a16:creationId xmlns:a16="http://schemas.microsoft.com/office/drawing/2014/main" id="{8F4C095A-686E-A6EC-82E6-40BC97A419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478" y="161925"/>
            <a:ext cx="1862332" cy="2103124"/>
          </a:xfrm>
          <a:prstGeom prst="rect">
            <a:avLst/>
          </a:prstGeom>
        </p:spPr>
      </p:pic>
      <p:grpSp>
        <p:nvGrpSpPr>
          <p:cNvPr id="24" name="Group 23">
            <a:extLst>
              <a:ext uri="{FF2B5EF4-FFF2-40B4-BE49-F238E27FC236}">
                <a16:creationId xmlns:a16="http://schemas.microsoft.com/office/drawing/2014/main" id="{C7DEF6B2-A533-063B-6C35-853F042FB4A3}"/>
              </a:ext>
            </a:extLst>
          </p:cNvPr>
          <p:cNvGrpSpPr/>
          <p:nvPr/>
        </p:nvGrpSpPr>
        <p:grpSpPr>
          <a:xfrm>
            <a:off x="323772" y="2917756"/>
            <a:ext cx="10516935" cy="760016"/>
            <a:chOff x="455863" y="2943587"/>
            <a:chExt cx="10516935" cy="760016"/>
          </a:xfrm>
        </p:grpSpPr>
        <p:sp>
          <p:nvSpPr>
            <p:cNvPr id="10" name="TextBox 9">
              <a:extLst>
                <a:ext uri="{FF2B5EF4-FFF2-40B4-BE49-F238E27FC236}">
                  <a16:creationId xmlns:a16="http://schemas.microsoft.com/office/drawing/2014/main" id="{A98E847B-F989-04E8-841E-01FCA65DE1EF}"/>
                </a:ext>
              </a:extLst>
            </p:cNvPr>
            <p:cNvSpPr txBox="1"/>
            <p:nvPr/>
          </p:nvSpPr>
          <p:spPr>
            <a:xfrm>
              <a:off x="1038223" y="2943587"/>
              <a:ext cx="9934575" cy="760016"/>
            </a:xfrm>
            <a:prstGeom prst="rect">
              <a:avLst/>
            </a:prstGeom>
            <a:noFill/>
          </p:spPr>
          <p:txBody>
            <a:bodyPr wrap="square">
              <a:spAutoFit/>
            </a:bodyPr>
            <a:lstStyle/>
            <a:p>
              <a:pPr>
                <a:lnSpc>
                  <a:spcPct val="150000"/>
                </a:lnSpc>
              </a:pPr>
              <a:r>
                <a:rPr lang="en-US" sz="3200" b="1"/>
                <a:t>Who We Are, What We Do</a:t>
              </a:r>
            </a:p>
          </p:txBody>
        </p:sp>
        <p:pic>
          <p:nvPicPr>
            <p:cNvPr id="14" name="Graphic 13" descr="Fire with solid fill">
              <a:extLst>
                <a:ext uri="{FF2B5EF4-FFF2-40B4-BE49-F238E27FC236}">
                  <a16:creationId xmlns:a16="http://schemas.microsoft.com/office/drawing/2014/main" id="{6661AFA3-77A1-3AA9-BB85-15FB18515A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5863" y="3008134"/>
              <a:ext cx="654552" cy="654552"/>
            </a:xfrm>
            <a:prstGeom prst="rect">
              <a:avLst/>
            </a:prstGeom>
          </p:spPr>
        </p:pic>
      </p:grpSp>
      <p:grpSp>
        <p:nvGrpSpPr>
          <p:cNvPr id="25" name="Group 24">
            <a:extLst>
              <a:ext uri="{FF2B5EF4-FFF2-40B4-BE49-F238E27FC236}">
                <a16:creationId xmlns:a16="http://schemas.microsoft.com/office/drawing/2014/main" id="{37ADF5F0-ADEE-FF6A-FC17-34BF0B2F6860}"/>
              </a:ext>
            </a:extLst>
          </p:cNvPr>
          <p:cNvGrpSpPr/>
          <p:nvPr/>
        </p:nvGrpSpPr>
        <p:grpSpPr>
          <a:xfrm>
            <a:off x="323772" y="3595988"/>
            <a:ext cx="6747751" cy="760016"/>
            <a:chOff x="455863" y="3621819"/>
            <a:chExt cx="6747751" cy="760016"/>
          </a:xfrm>
        </p:grpSpPr>
        <p:pic>
          <p:nvPicPr>
            <p:cNvPr id="15" name="Graphic 14" descr="Fire with solid fill">
              <a:extLst>
                <a:ext uri="{FF2B5EF4-FFF2-40B4-BE49-F238E27FC236}">
                  <a16:creationId xmlns:a16="http://schemas.microsoft.com/office/drawing/2014/main" id="{354693E4-38D4-02EE-7109-81D3D9D0F3E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5863" y="3723748"/>
              <a:ext cx="654552" cy="654552"/>
            </a:xfrm>
            <a:prstGeom prst="rect">
              <a:avLst/>
            </a:prstGeom>
          </p:spPr>
        </p:pic>
        <p:sp>
          <p:nvSpPr>
            <p:cNvPr id="17" name="TextBox 16">
              <a:extLst>
                <a:ext uri="{FF2B5EF4-FFF2-40B4-BE49-F238E27FC236}">
                  <a16:creationId xmlns:a16="http://schemas.microsoft.com/office/drawing/2014/main" id="{2C80AA57-016D-34E7-B618-150C5D462378}"/>
                </a:ext>
              </a:extLst>
            </p:cNvPr>
            <p:cNvSpPr txBox="1"/>
            <p:nvPr/>
          </p:nvSpPr>
          <p:spPr>
            <a:xfrm>
              <a:off x="1038224" y="3621819"/>
              <a:ext cx="6165390" cy="760016"/>
            </a:xfrm>
            <a:prstGeom prst="rect">
              <a:avLst/>
            </a:prstGeom>
            <a:noFill/>
          </p:spPr>
          <p:txBody>
            <a:bodyPr wrap="square">
              <a:spAutoFit/>
            </a:bodyPr>
            <a:lstStyle/>
            <a:p>
              <a:pPr>
                <a:lnSpc>
                  <a:spcPct val="150000"/>
                </a:lnSpc>
              </a:pPr>
              <a:r>
                <a:rPr lang="en-US" sz="3200" b="1"/>
                <a:t>Current and Future Demands</a:t>
              </a:r>
            </a:p>
          </p:txBody>
        </p:sp>
      </p:grpSp>
      <p:grpSp>
        <p:nvGrpSpPr>
          <p:cNvPr id="30" name="Group 29">
            <a:extLst>
              <a:ext uri="{FF2B5EF4-FFF2-40B4-BE49-F238E27FC236}">
                <a16:creationId xmlns:a16="http://schemas.microsoft.com/office/drawing/2014/main" id="{7CA2C4CD-569A-F4D4-C5B5-18E9AF123525}"/>
              </a:ext>
            </a:extLst>
          </p:cNvPr>
          <p:cNvGrpSpPr/>
          <p:nvPr/>
        </p:nvGrpSpPr>
        <p:grpSpPr>
          <a:xfrm>
            <a:off x="323772" y="5065350"/>
            <a:ext cx="11462334" cy="776880"/>
            <a:chOff x="455863" y="5091181"/>
            <a:chExt cx="11462334" cy="776880"/>
          </a:xfrm>
        </p:grpSpPr>
        <p:sp>
          <p:nvSpPr>
            <p:cNvPr id="21" name="TextBox 20">
              <a:extLst>
                <a:ext uri="{FF2B5EF4-FFF2-40B4-BE49-F238E27FC236}">
                  <a16:creationId xmlns:a16="http://schemas.microsoft.com/office/drawing/2014/main" id="{94D6A9F1-64DC-5B34-0CA3-49F543A9D9BD}"/>
                </a:ext>
              </a:extLst>
            </p:cNvPr>
            <p:cNvSpPr txBox="1"/>
            <p:nvPr/>
          </p:nvSpPr>
          <p:spPr>
            <a:xfrm>
              <a:off x="1038223" y="5091181"/>
              <a:ext cx="10879974" cy="760016"/>
            </a:xfrm>
            <a:prstGeom prst="rect">
              <a:avLst/>
            </a:prstGeom>
            <a:noFill/>
          </p:spPr>
          <p:txBody>
            <a:bodyPr wrap="square" lIns="91440" tIns="45720" rIns="91440" bIns="45720" anchor="t">
              <a:spAutoFit/>
            </a:bodyPr>
            <a:lstStyle/>
            <a:p>
              <a:pPr>
                <a:lnSpc>
                  <a:spcPct val="150000"/>
                </a:lnSpc>
              </a:pPr>
              <a:r>
                <a:rPr lang="en-US" sz="3200" b="1"/>
                <a:t>Funding Structure and Proposed FBC</a:t>
              </a:r>
            </a:p>
          </p:txBody>
        </p:sp>
        <p:pic>
          <p:nvPicPr>
            <p:cNvPr id="27" name="Graphic 26" descr="Fire with solid fill">
              <a:extLst>
                <a:ext uri="{FF2B5EF4-FFF2-40B4-BE49-F238E27FC236}">
                  <a16:creationId xmlns:a16="http://schemas.microsoft.com/office/drawing/2014/main" id="{0789C1D8-CE9D-5CD3-72C1-486CBDEB7D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5863" y="5213509"/>
              <a:ext cx="654552" cy="654552"/>
            </a:xfrm>
            <a:prstGeom prst="rect">
              <a:avLst/>
            </a:prstGeom>
          </p:spPr>
        </p:pic>
      </p:grpSp>
      <p:grpSp>
        <p:nvGrpSpPr>
          <p:cNvPr id="31" name="Group 30">
            <a:extLst>
              <a:ext uri="{FF2B5EF4-FFF2-40B4-BE49-F238E27FC236}">
                <a16:creationId xmlns:a16="http://schemas.microsoft.com/office/drawing/2014/main" id="{370B8F41-36D0-418E-818E-D98C0770E2CC}"/>
              </a:ext>
            </a:extLst>
          </p:cNvPr>
          <p:cNvGrpSpPr/>
          <p:nvPr/>
        </p:nvGrpSpPr>
        <p:grpSpPr>
          <a:xfrm>
            <a:off x="357111" y="5842126"/>
            <a:ext cx="6714412" cy="760016"/>
            <a:chOff x="489202" y="5867957"/>
            <a:chExt cx="6714412" cy="760016"/>
          </a:xfrm>
        </p:grpSpPr>
        <p:sp>
          <p:nvSpPr>
            <p:cNvPr id="23" name="TextBox 22">
              <a:extLst>
                <a:ext uri="{FF2B5EF4-FFF2-40B4-BE49-F238E27FC236}">
                  <a16:creationId xmlns:a16="http://schemas.microsoft.com/office/drawing/2014/main" id="{F875F2BB-EB1B-0161-C7BB-22B3C97DE588}"/>
                </a:ext>
              </a:extLst>
            </p:cNvPr>
            <p:cNvSpPr txBox="1"/>
            <p:nvPr/>
          </p:nvSpPr>
          <p:spPr>
            <a:xfrm>
              <a:off x="1038224" y="5867957"/>
              <a:ext cx="6165390" cy="760016"/>
            </a:xfrm>
            <a:prstGeom prst="rect">
              <a:avLst/>
            </a:prstGeom>
            <a:noFill/>
          </p:spPr>
          <p:txBody>
            <a:bodyPr wrap="square">
              <a:spAutoFit/>
            </a:bodyPr>
            <a:lstStyle/>
            <a:p>
              <a:pPr>
                <a:lnSpc>
                  <a:spcPct val="150000"/>
                </a:lnSpc>
              </a:pPr>
              <a:r>
                <a:rPr lang="en-US" sz="3200" b="1"/>
                <a:t>Where to Find More Information</a:t>
              </a:r>
            </a:p>
          </p:txBody>
        </p:sp>
        <p:pic>
          <p:nvPicPr>
            <p:cNvPr id="28" name="Graphic 27" descr="Fire with solid fill">
              <a:extLst>
                <a:ext uri="{FF2B5EF4-FFF2-40B4-BE49-F238E27FC236}">
                  <a16:creationId xmlns:a16="http://schemas.microsoft.com/office/drawing/2014/main" id="{128A1692-A6C4-2059-01D3-7B9E222E47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9202" y="5956135"/>
              <a:ext cx="654552" cy="654552"/>
            </a:xfrm>
            <a:prstGeom prst="rect">
              <a:avLst/>
            </a:prstGeom>
          </p:spPr>
        </p:pic>
      </p:grpSp>
      <p:grpSp>
        <p:nvGrpSpPr>
          <p:cNvPr id="3" name="Group 2">
            <a:extLst>
              <a:ext uri="{FF2B5EF4-FFF2-40B4-BE49-F238E27FC236}">
                <a16:creationId xmlns:a16="http://schemas.microsoft.com/office/drawing/2014/main" id="{636BA7CC-BAE2-F0DF-F3C6-434F964FD682}"/>
              </a:ext>
            </a:extLst>
          </p:cNvPr>
          <p:cNvGrpSpPr/>
          <p:nvPr/>
        </p:nvGrpSpPr>
        <p:grpSpPr>
          <a:xfrm>
            <a:off x="317457" y="4340087"/>
            <a:ext cx="11583909" cy="760016"/>
            <a:chOff x="317457" y="4340087"/>
            <a:chExt cx="11583909" cy="760016"/>
          </a:xfrm>
        </p:grpSpPr>
        <p:sp>
          <p:nvSpPr>
            <p:cNvPr id="19" name="TextBox 18">
              <a:extLst>
                <a:ext uri="{FF2B5EF4-FFF2-40B4-BE49-F238E27FC236}">
                  <a16:creationId xmlns:a16="http://schemas.microsoft.com/office/drawing/2014/main" id="{F2E1C1E3-DE2D-9B6A-4936-DB7BEEEC9406}"/>
                </a:ext>
              </a:extLst>
            </p:cNvPr>
            <p:cNvSpPr txBox="1"/>
            <p:nvPr/>
          </p:nvSpPr>
          <p:spPr>
            <a:xfrm>
              <a:off x="935367" y="4340087"/>
              <a:ext cx="10965999" cy="760016"/>
            </a:xfrm>
            <a:prstGeom prst="rect">
              <a:avLst/>
            </a:prstGeom>
            <a:noFill/>
          </p:spPr>
          <p:txBody>
            <a:bodyPr wrap="square" lIns="91440" tIns="45720" rIns="91440" bIns="45720" anchor="t">
              <a:spAutoFit/>
            </a:bodyPr>
            <a:lstStyle/>
            <a:p>
              <a:pPr>
                <a:lnSpc>
                  <a:spcPct val="150000"/>
                </a:lnSpc>
              </a:pPr>
              <a:r>
                <a:rPr lang="en-US" sz="3200" b="1"/>
                <a:t>A Better Plan for the Future – The Fire Benefit Charge (FBC)</a:t>
              </a:r>
            </a:p>
          </p:txBody>
        </p:sp>
        <p:pic>
          <p:nvPicPr>
            <p:cNvPr id="2" name="Graphic 1" descr="Fire with solid fill">
              <a:extLst>
                <a:ext uri="{FF2B5EF4-FFF2-40B4-BE49-F238E27FC236}">
                  <a16:creationId xmlns:a16="http://schemas.microsoft.com/office/drawing/2014/main" id="{23E8B862-4D05-1B9A-A92B-2252C47296F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7457" y="4440044"/>
              <a:ext cx="654552" cy="654552"/>
            </a:xfrm>
            <a:prstGeom prst="rect">
              <a:avLst/>
            </a:prstGeom>
          </p:spPr>
        </p:pic>
      </p:grpSp>
    </p:spTree>
    <p:extLst>
      <p:ext uri="{BB962C8B-B14F-4D97-AF65-F5344CB8AC3E}">
        <p14:creationId xmlns:p14="http://schemas.microsoft.com/office/powerpoint/2010/main" val="2817141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up of a firefighter&#10;&#10;Description automatically generated">
            <a:extLst>
              <a:ext uri="{FF2B5EF4-FFF2-40B4-BE49-F238E27FC236}">
                <a16:creationId xmlns:a16="http://schemas.microsoft.com/office/drawing/2014/main" id="{4C89AB59-2E3D-48D2-26C5-3C2B56CC79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CA78442-6008-9860-549B-5AA8994211B2}"/>
              </a:ext>
            </a:extLst>
          </p:cNvPr>
          <p:cNvSpPr txBox="1"/>
          <p:nvPr/>
        </p:nvSpPr>
        <p:spPr>
          <a:xfrm>
            <a:off x="3135824" y="5249091"/>
            <a:ext cx="2329912" cy="1140738"/>
          </a:xfrm>
          <a:prstGeom prst="roundRect">
            <a:avLst/>
          </a:prstGeom>
          <a:solidFill>
            <a:srgbClr val="2E3A62"/>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2800" b="1">
                <a:solidFill>
                  <a:schemeClr val="bg1"/>
                </a:solidFill>
              </a:rPr>
              <a:t>150+ Firefighters</a:t>
            </a:r>
            <a:endParaRPr lang="en-US" sz="600" b="1">
              <a:solidFill>
                <a:schemeClr val="bg1"/>
              </a:solidFill>
            </a:endParaRPr>
          </a:p>
          <a:p>
            <a:pPr algn="ctr"/>
            <a:endParaRPr lang="en-US" sz="500">
              <a:solidFill>
                <a:schemeClr val="bg1"/>
              </a:solidFill>
            </a:endParaRPr>
          </a:p>
        </p:txBody>
      </p:sp>
      <p:sp>
        <p:nvSpPr>
          <p:cNvPr id="11" name="TextBox 10">
            <a:extLst>
              <a:ext uri="{FF2B5EF4-FFF2-40B4-BE49-F238E27FC236}">
                <a16:creationId xmlns:a16="http://schemas.microsoft.com/office/drawing/2014/main" id="{AF91174D-6840-11E4-6E27-58C2E59D8EDA}"/>
              </a:ext>
            </a:extLst>
          </p:cNvPr>
          <p:cNvSpPr txBox="1"/>
          <p:nvPr/>
        </p:nvSpPr>
        <p:spPr>
          <a:xfrm>
            <a:off x="338380" y="5249091"/>
            <a:ext cx="2329912" cy="1157764"/>
          </a:xfrm>
          <a:prstGeom prst="roundRect">
            <a:avLst/>
          </a:prstGeom>
          <a:solidFill>
            <a:srgbClr val="2E3A62"/>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2800" b="1">
                <a:solidFill>
                  <a:schemeClr val="bg1"/>
                </a:solidFill>
              </a:rPr>
              <a:t>75 Years Strong</a:t>
            </a:r>
            <a:endParaRPr lang="en-US" sz="600" b="1">
              <a:solidFill>
                <a:schemeClr val="bg1"/>
              </a:solidFill>
            </a:endParaRPr>
          </a:p>
          <a:p>
            <a:pPr algn="ctr"/>
            <a:endParaRPr lang="en-US" sz="600">
              <a:solidFill>
                <a:schemeClr val="bg1"/>
              </a:solidFill>
            </a:endParaRPr>
          </a:p>
        </p:txBody>
      </p:sp>
      <p:sp>
        <p:nvSpPr>
          <p:cNvPr id="2" name="TextBox 1">
            <a:extLst>
              <a:ext uri="{FF2B5EF4-FFF2-40B4-BE49-F238E27FC236}">
                <a16:creationId xmlns:a16="http://schemas.microsoft.com/office/drawing/2014/main" id="{23DC1AFD-6B24-958C-2F98-38ED2C218719}"/>
              </a:ext>
            </a:extLst>
          </p:cNvPr>
          <p:cNvSpPr txBox="1"/>
          <p:nvPr/>
        </p:nvSpPr>
        <p:spPr>
          <a:xfrm>
            <a:off x="5992091" y="5249091"/>
            <a:ext cx="2329912" cy="1140738"/>
          </a:xfrm>
          <a:prstGeom prst="roundRect">
            <a:avLst/>
          </a:prstGeom>
          <a:solidFill>
            <a:srgbClr val="2E3A62"/>
          </a:solid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2800" b="1">
                <a:solidFill>
                  <a:schemeClr val="bg1"/>
                </a:solidFill>
              </a:rPr>
              <a:t>7 Fire Stations</a:t>
            </a:r>
            <a:endParaRPr lang="en-US" sz="600" b="1">
              <a:solidFill>
                <a:schemeClr val="bg1"/>
              </a:solidFill>
            </a:endParaRPr>
          </a:p>
          <a:p>
            <a:pPr algn="ctr"/>
            <a:endParaRPr lang="en-US" sz="500">
              <a:solidFill>
                <a:schemeClr val="bg1"/>
              </a:solidFill>
            </a:endParaRPr>
          </a:p>
        </p:txBody>
      </p:sp>
    </p:spTree>
    <p:extLst>
      <p:ext uri="{BB962C8B-B14F-4D97-AF65-F5344CB8AC3E}">
        <p14:creationId xmlns:p14="http://schemas.microsoft.com/office/powerpoint/2010/main" val="1313332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firemen and a car&#10;&#10;Description automatically generated">
            <a:extLst>
              <a:ext uri="{FF2B5EF4-FFF2-40B4-BE49-F238E27FC236}">
                <a16:creationId xmlns:a16="http://schemas.microsoft.com/office/drawing/2014/main" id="{554B303E-307A-5D3B-133E-7AB397A35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6D6D4805-88EE-0A7F-E573-1A037A85626C}"/>
              </a:ext>
            </a:extLst>
          </p:cNvPr>
          <p:cNvSpPr txBox="1"/>
          <p:nvPr/>
        </p:nvSpPr>
        <p:spPr>
          <a:xfrm>
            <a:off x="182536" y="2411434"/>
            <a:ext cx="6184861" cy="4154984"/>
          </a:xfrm>
          <a:prstGeom prst="rect">
            <a:avLst/>
          </a:prstGeom>
          <a:noFill/>
        </p:spPr>
        <p:txBody>
          <a:bodyPr wrap="square" lIns="91440" tIns="45720" rIns="91440" bIns="45720" anchor="t">
            <a:spAutoFit/>
          </a:bodyPr>
          <a:lstStyle/>
          <a:p>
            <a:pPr marL="457200" indent="-457200" algn="l" rtl="0" fontAlgn="base">
              <a:buFont typeface="Arial" panose="020B0604020202020204" pitchFamily="34" charset="0"/>
              <a:buChar char="•"/>
            </a:pPr>
            <a:r>
              <a:rPr lang="en-US" sz="2400" b="0" i="0">
                <a:solidFill>
                  <a:srgbClr val="000000"/>
                </a:solidFill>
                <a:effectLst/>
                <a:latin typeface="Arial"/>
                <a:cs typeface="Arial"/>
              </a:rPr>
              <a:t>Emergency Medical Services (EMS)​</a:t>
            </a:r>
          </a:p>
          <a:p>
            <a:pPr marL="457200" indent="-457200" algn="l" rtl="0" fontAlgn="base">
              <a:buFont typeface="Arial" panose="020B0604020202020204" pitchFamily="34" charset="0"/>
              <a:buChar char="•"/>
            </a:pPr>
            <a:r>
              <a:rPr lang="en-US" sz="2400" b="0" i="0">
                <a:solidFill>
                  <a:srgbClr val="000000"/>
                </a:solidFill>
                <a:effectLst/>
                <a:latin typeface="Arial"/>
                <a:cs typeface="Arial"/>
              </a:rPr>
              <a:t>Fire Suppression​</a:t>
            </a:r>
          </a:p>
          <a:p>
            <a:pPr marL="457200" indent="-457200" fontAlgn="base">
              <a:buFont typeface="Arial" panose="020B0604020202020204" pitchFamily="34" charset="0"/>
              <a:buChar char="•"/>
            </a:pPr>
            <a:r>
              <a:rPr lang="en-US" sz="2400" b="0" i="0">
                <a:solidFill>
                  <a:srgbClr val="000000"/>
                </a:solidFill>
                <a:effectLst/>
                <a:latin typeface="Arial"/>
                <a:cs typeface="Arial"/>
              </a:rPr>
              <a:t>Hazardous Materials (HazMat) </a:t>
            </a:r>
            <a:r>
              <a:rPr lang="en-US" sz="2400">
                <a:solidFill>
                  <a:srgbClr val="000000"/>
                </a:solidFill>
                <a:latin typeface="Arial"/>
                <a:cs typeface="Arial"/>
              </a:rPr>
              <a:t>Response, Maritime</a:t>
            </a:r>
            <a:r>
              <a:rPr lang="en-US" sz="2400" b="0" i="0">
                <a:solidFill>
                  <a:srgbClr val="000000"/>
                </a:solidFill>
                <a:effectLst/>
                <a:latin typeface="Arial"/>
                <a:cs typeface="Arial"/>
              </a:rPr>
              <a:t> Emergencies, Water Rescue, Rescue Swimmers</a:t>
            </a:r>
            <a:endParaRPr lang="en-US"/>
          </a:p>
          <a:p>
            <a:pPr marL="457200" indent="-457200" algn="l" rtl="0" fontAlgn="base">
              <a:buFont typeface="Arial" panose="020B0604020202020204" pitchFamily="34" charset="0"/>
              <a:buChar char="•"/>
            </a:pPr>
            <a:r>
              <a:rPr lang="en-US" sz="2400">
                <a:solidFill>
                  <a:srgbClr val="000000"/>
                </a:solidFill>
                <a:latin typeface="Arial"/>
                <a:cs typeface="Arial"/>
              </a:rPr>
              <a:t>Technical Rescues</a:t>
            </a:r>
            <a:endParaRPr lang="en-US" sz="2400" b="0" i="0">
              <a:solidFill>
                <a:srgbClr val="000000"/>
              </a:solidFill>
              <a:effectLst/>
              <a:latin typeface="Arial"/>
              <a:cs typeface="Arial"/>
            </a:endParaRPr>
          </a:p>
          <a:p>
            <a:pPr marL="457200" indent="-457200" algn="l" rtl="0" fontAlgn="base">
              <a:buFont typeface="Arial" panose="020B0604020202020204" pitchFamily="34" charset="0"/>
              <a:buChar char="•"/>
            </a:pPr>
            <a:r>
              <a:rPr lang="en-US" sz="2400" b="0" i="0">
                <a:solidFill>
                  <a:srgbClr val="000000"/>
                </a:solidFill>
                <a:effectLst/>
                <a:latin typeface="Arial"/>
                <a:cs typeface="Arial"/>
              </a:rPr>
              <a:t>Fire Inspections​</a:t>
            </a:r>
          </a:p>
          <a:p>
            <a:pPr marL="457200" indent="-457200" algn="l" rtl="0" fontAlgn="base">
              <a:buFont typeface="Arial" panose="020B0604020202020204" pitchFamily="34" charset="0"/>
              <a:buChar char="•"/>
            </a:pPr>
            <a:r>
              <a:rPr lang="en-US" sz="2400" b="0" i="0">
                <a:solidFill>
                  <a:srgbClr val="000000"/>
                </a:solidFill>
                <a:effectLst/>
                <a:latin typeface="Arial"/>
                <a:cs typeface="Arial"/>
              </a:rPr>
              <a:t>Permits​</a:t>
            </a:r>
          </a:p>
          <a:p>
            <a:pPr marL="457200" indent="-457200" algn="l" rtl="0" fontAlgn="base">
              <a:buFont typeface="Arial" panose="020B0604020202020204" pitchFamily="34" charset="0"/>
              <a:buChar char="•"/>
            </a:pPr>
            <a:r>
              <a:rPr lang="en-US" sz="2400" b="0" i="0">
                <a:solidFill>
                  <a:srgbClr val="000000"/>
                </a:solidFill>
                <a:effectLst/>
                <a:latin typeface="Arial"/>
                <a:cs typeface="Arial"/>
              </a:rPr>
              <a:t>Fire Plan Reviews​</a:t>
            </a:r>
          </a:p>
          <a:p>
            <a:pPr marL="457200" indent="-457200" algn="l" rtl="0" fontAlgn="base">
              <a:buFont typeface="Arial" panose="020B0604020202020204" pitchFamily="34" charset="0"/>
              <a:buChar char="•"/>
            </a:pPr>
            <a:r>
              <a:rPr lang="en-US" sz="2400" b="0" i="0">
                <a:solidFill>
                  <a:srgbClr val="000000"/>
                </a:solidFill>
                <a:effectLst/>
                <a:latin typeface="Arial"/>
                <a:cs typeface="Arial"/>
              </a:rPr>
              <a:t>Community Outreach &amp; Engagement</a:t>
            </a:r>
            <a:r>
              <a:rPr lang="en-US" sz="2400" b="0" i="0">
                <a:solidFill>
                  <a:srgbClr val="000000"/>
                </a:solidFill>
                <a:effectLst/>
                <a:highlight>
                  <a:srgbClr val="EDEBE9"/>
                </a:highlight>
                <a:latin typeface="Arial"/>
                <a:cs typeface="Arial"/>
              </a:rPr>
              <a:t>​</a:t>
            </a:r>
          </a:p>
        </p:txBody>
      </p:sp>
    </p:spTree>
    <p:extLst>
      <p:ext uri="{BB962C8B-B14F-4D97-AF65-F5344CB8AC3E}">
        <p14:creationId xmlns:p14="http://schemas.microsoft.com/office/powerpoint/2010/main" val="887400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ollage of people and a fireman&#10;&#10;Description automatically generated">
            <a:extLst>
              <a:ext uri="{FF2B5EF4-FFF2-40B4-BE49-F238E27FC236}">
                <a16:creationId xmlns:a16="http://schemas.microsoft.com/office/drawing/2014/main" id="{A72889CA-C18B-ADC2-774F-0765842460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ADE5C075-6FD5-EFE3-C9BF-ED4DA4B9F87F}"/>
              </a:ext>
            </a:extLst>
          </p:cNvPr>
          <p:cNvSpPr txBox="1"/>
          <p:nvPr/>
        </p:nvSpPr>
        <p:spPr>
          <a:xfrm>
            <a:off x="609600" y="2323938"/>
            <a:ext cx="5728855" cy="830997"/>
          </a:xfrm>
          <a:prstGeom prst="rect">
            <a:avLst/>
          </a:prstGeom>
          <a:noFill/>
        </p:spPr>
        <p:txBody>
          <a:bodyPr wrap="square" lIns="91440" tIns="45720" rIns="91440" bIns="45720" anchor="t">
            <a:spAutoFit/>
          </a:bodyPr>
          <a:lstStyle/>
          <a:p>
            <a:r>
              <a:rPr lang="en-US" sz="2400"/>
              <a:t>South King Fire serves a growing population of </a:t>
            </a:r>
            <a:r>
              <a:rPr lang="en-US" sz="2400" b="1"/>
              <a:t>160,000+ citizens</a:t>
            </a:r>
          </a:p>
        </p:txBody>
      </p:sp>
      <p:sp>
        <p:nvSpPr>
          <p:cNvPr id="6" name="TextBox 5">
            <a:extLst>
              <a:ext uri="{FF2B5EF4-FFF2-40B4-BE49-F238E27FC236}">
                <a16:creationId xmlns:a16="http://schemas.microsoft.com/office/drawing/2014/main" id="{AB8E8B4C-8FCB-7D1C-83A0-8C768DB9D2EC}"/>
              </a:ext>
            </a:extLst>
          </p:cNvPr>
          <p:cNvSpPr txBox="1"/>
          <p:nvPr/>
        </p:nvSpPr>
        <p:spPr>
          <a:xfrm>
            <a:off x="609599" y="3419154"/>
            <a:ext cx="5999019" cy="1569660"/>
          </a:xfrm>
          <a:prstGeom prst="rect">
            <a:avLst/>
          </a:prstGeom>
          <a:noFill/>
        </p:spPr>
        <p:txBody>
          <a:bodyPr wrap="square" lIns="91440" tIns="45720" rIns="91440" bIns="45720" anchor="t">
            <a:spAutoFit/>
          </a:bodyPr>
          <a:lstStyle/>
          <a:p>
            <a:r>
              <a:rPr lang="en-US" sz="2400"/>
              <a:t>We cover </a:t>
            </a:r>
            <a:r>
              <a:rPr lang="en-US" sz="2400" b="1"/>
              <a:t>41 square miles</a:t>
            </a:r>
            <a:r>
              <a:rPr lang="en-US" sz="2400"/>
              <a:t> including the communities of Des Moines, Federal Way, and unincorporated King County and 12 miles of Puget Sound coastline</a:t>
            </a:r>
            <a:endParaRPr lang="en-US" sz="3200"/>
          </a:p>
        </p:txBody>
      </p:sp>
      <p:sp>
        <p:nvSpPr>
          <p:cNvPr id="7" name="TextBox 6">
            <a:extLst>
              <a:ext uri="{FF2B5EF4-FFF2-40B4-BE49-F238E27FC236}">
                <a16:creationId xmlns:a16="http://schemas.microsoft.com/office/drawing/2014/main" id="{33F7CBDB-F6BD-6AE5-6F98-2CA60D790C9A}"/>
              </a:ext>
            </a:extLst>
          </p:cNvPr>
          <p:cNvSpPr txBox="1"/>
          <p:nvPr/>
        </p:nvSpPr>
        <p:spPr>
          <a:xfrm>
            <a:off x="609599" y="5317069"/>
            <a:ext cx="5915892" cy="1200329"/>
          </a:xfrm>
          <a:prstGeom prst="rect">
            <a:avLst/>
          </a:prstGeom>
          <a:noFill/>
        </p:spPr>
        <p:txBody>
          <a:bodyPr wrap="square" lIns="91440" tIns="45720" rIns="91440" bIns="45720" anchor="t">
            <a:spAutoFit/>
          </a:bodyPr>
          <a:lstStyle/>
          <a:p>
            <a:r>
              <a:rPr lang="en-US" sz="2400" b="1"/>
              <a:t>Continued population growth</a:t>
            </a:r>
            <a:r>
              <a:rPr lang="en-US" sz="2400"/>
              <a:t> in our district</a:t>
            </a:r>
            <a:r>
              <a:rPr lang="en-US" sz="2400" b="1"/>
              <a:t> is expected to rise</a:t>
            </a:r>
            <a:r>
              <a:rPr lang="en-US" sz="2400"/>
              <a:t> well into the future</a:t>
            </a:r>
          </a:p>
        </p:txBody>
      </p:sp>
    </p:spTree>
    <p:extLst>
      <p:ext uri="{BB962C8B-B14F-4D97-AF65-F5344CB8AC3E}">
        <p14:creationId xmlns:p14="http://schemas.microsoft.com/office/powerpoint/2010/main" val="329624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ire trucks parked in front of a building&#10;&#10;Description automatically generated">
            <a:extLst>
              <a:ext uri="{FF2B5EF4-FFF2-40B4-BE49-F238E27FC236}">
                <a16:creationId xmlns:a16="http://schemas.microsoft.com/office/drawing/2014/main" id="{2790608E-E9F8-7BC8-00C6-72DB54453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7C77CA6-2F46-DE77-1C54-62BDA8C7345B}"/>
              </a:ext>
            </a:extLst>
          </p:cNvPr>
          <p:cNvSpPr txBox="1"/>
          <p:nvPr/>
        </p:nvSpPr>
        <p:spPr>
          <a:xfrm>
            <a:off x="1255362" y="1508500"/>
            <a:ext cx="9882753" cy="3785652"/>
          </a:xfrm>
          <a:prstGeom prst="rect">
            <a:avLst/>
          </a:prstGeom>
          <a:solidFill>
            <a:srgbClr val="064C92"/>
          </a:solidFill>
        </p:spPr>
        <p:txBody>
          <a:bodyPr wrap="square" lIns="91440" tIns="45720" rIns="91440" bIns="45720" anchor="t">
            <a:spAutoFit/>
          </a:bodyPr>
          <a:lstStyle/>
          <a:p>
            <a:pPr algn="ctr" rtl="0" fontAlgn="base"/>
            <a:r>
              <a:rPr lang="en-US" sz="6000" b="1" i="0">
                <a:solidFill>
                  <a:schemeClr val="bg1"/>
                </a:solidFill>
                <a:effectLst/>
              </a:rPr>
              <a:t>A Better Plan for the Future:</a:t>
            </a:r>
          </a:p>
          <a:p>
            <a:pPr algn="ctr" rtl="0" fontAlgn="base"/>
            <a:r>
              <a:rPr lang="en-US" sz="6000" b="1">
                <a:solidFill>
                  <a:schemeClr val="bg1"/>
                </a:solidFill>
              </a:rPr>
              <a:t>The FBC</a:t>
            </a:r>
          </a:p>
          <a:p>
            <a:pPr algn="ctr" rtl="0" fontAlgn="base"/>
            <a:endParaRPr lang="en-US" sz="6000" b="1">
              <a:solidFill>
                <a:schemeClr val="bg1"/>
              </a:solidFill>
            </a:endParaRPr>
          </a:p>
          <a:p>
            <a:pPr algn="ctr" rtl="0" fontAlgn="base"/>
            <a:r>
              <a:rPr lang="en-US" sz="6000" b="0" i="0">
                <a:solidFill>
                  <a:schemeClr val="bg1"/>
                </a:solidFill>
                <a:effectLst/>
              </a:rPr>
              <a:t> </a:t>
            </a:r>
            <a:endParaRPr lang="en-US" sz="5400" b="0" i="0">
              <a:solidFill>
                <a:schemeClr val="bg1"/>
              </a:solidFill>
              <a:effectLst/>
            </a:endParaRPr>
          </a:p>
        </p:txBody>
      </p:sp>
      <p:sp>
        <p:nvSpPr>
          <p:cNvPr id="4" name="TextBox 3">
            <a:extLst>
              <a:ext uri="{FF2B5EF4-FFF2-40B4-BE49-F238E27FC236}">
                <a16:creationId xmlns:a16="http://schemas.microsoft.com/office/drawing/2014/main" id="{6D008C5B-B835-3243-86DF-39FF50A1DB5A}"/>
              </a:ext>
            </a:extLst>
          </p:cNvPr>
          <p:cNvSpPr txBox="1"/>
          <p:nvPr/>
        </p:nvSpPr>
        <p:spPr>
          <a:xfrm>
            <a:off x="1255362" y="3506514"/>
            <a:ext cx="9882752" cy="1569660"/>
          </a:xfrm>
          <a:prstGeom prst="rect">
            <a:avLst/>
          </a:prstGeom>
          <a:noFill/>
        </p:spPr>
        <p:txBody>
          <a:bodyPr wrap="square">
            <a:spAutoFit/>
          </a:bodyPr>
          <a:lstStyle/>
          <a:p>
            <a:pPr algn="ctr" rtl="0" fontAlgn="base"/>
            <a:r>
              <a:rPr lang="en-US" sz="4800" b="1" i="1">
                <a:solidFill>
                  <a:srgbClr val="EBB837"/>
                </a:solidFill>
                <a:effectLst/>
              </a:rPr>
              <a:t>Matching </a:t>
            </a:r>
            <a:r>
              <a:rPr lang="en-US" sz="4800" b="1" i="1">
                <a:solidFill>
                  <a:srgbClr val="EBB837"/>
                </a:solidFill>
              </a:rPr>
              <a:t>Rising</a:t>
            </a:r>
            <a:r>
              <a:rPr lang="en-US" sz="4800" b="1" i="1">
                <a:solidFill>
                  <a:srgbClr val="EBB837"/>
                </a:solidFill>
                <a:effectLst/>
              </a:rPr>
              <a:t> Demand </a:t>
            </a:r>
          </a:p>
          <a:p>
            <a:pPr algn="ctr" rtl="0" fontAlgn="base"/>
            <a:r>
              <a:rPr lang="en-US" sz="4800" b="1" i="1">
                <a:solidFill>
                  <a:srgbClr val="EBB837"/>
                </a:solidFill>
                <a:effectLst/>
              </a:rPr>
              <a:t>with Stabilized Funding</a:t>
            </a:r>
            <a:endParaRPr lang="en-US" sz="4800" b="0" i="0">
              <a:solidFill>
                <a:srgbClr val="EBB837"/>
              </a:solidFill>
              <a:effectLst/>
            </a:endParaRPr>
          </a:p>
        </p:txBody>
      </p:sp>
    </p:spTree>
    <p:extLst>
      <p:ext uri="{BB962C8B-B14F-4D97-AF65-F5344CB8AC3E}">
        <p14:creationId xmlns:p14="http://schemas.microsoft.com/office/powerpoint/2010/main" val="3328600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ue and yellow graphic design&#10;&#10;Description automatically generated">
            <a:extLst>
              <a:ext uri="{FF2B5EF4-FFF2-40B4-BE49-F238E27FC236}">
                <a16:creationId xmlns:a16="http://schemas.microsoft.com/office/drawing/2014/main" id="{E7A3F731-DDC8-795F-EA45-5B8E639E1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0B89DA63-F414-E47B-CA61-3177B947D508}"/>
              </a:ext>
            </a:extLst>
          </p:cNvPr>
          <p:cNvSpPr txBox="1"/>
          <p:nvPr/>
        </p:nvSpPr>
        <p:spPr>
          <a:xfrm>
            <a:off x="154981" y="921975"/>
            <a:ext cx="9216327" cy="954107"/>
          </a:xfrm>
          <a:prstGeom prst="rect">
            <a:avLst/>
          </a:prstGeom>
          <a:noFill/>
        </p:spPr>
        <p:txBody>
          <a:bodyPr wrap="square" lIns="91440" tIns="45720" rIns="91440" bIns="45720" anchor="t">
            <a:spAutoFit/>
          </a:bodyPr>
          <a:lstStyle/>
          <a:p>
            <a:pPr rtl="0" fontAlgn="base"/>
            <a:r>
              <a:rPr lang="en-US" sz="2800" b="1" i="0">
                <a:solidFill>
                  <a:schemeClr val="bg1"/>
                </a:solidFill>
                <a:effectLst/>
              </a:rPr>
              <a:t>A Better Plan for the Future: </a:t>
            </a:r>
            <a:r>
              <a:rPr lang="en-US" sz="2800" b="0" i="0">
                <a:solidFill>
                  <a:schemeClr val="bg1"/>
                </a:solidFill>
                <a:effectLst/>
              </a:rPr>
              <a:t> The FBC</a:t>
            </a:r>
          </a:p>
          <a:p>
            <a:pPr rtl="0" fontAlgn="base"/>
            <a:r>
              <a:rPr lang="en-US" sz="2800" b="1" i="1">
                <a:solidFill>
                  <a:srgbClr val="EBB837"/>
                </a:solidFill>
                <a:effectLst/>
              </a:rPr>
              <a:t>Matching </a:t>
            </a:r>
            <a:r>
              <a:rPr lang="en-US" sz="2800" b="1" i="1">
                <a:solidFill>
                  <a:srgbClr val="EBB837"/>
                </a:solidFill>
              </a:rPr>
              <a:t>Rising</a:t>
            </a:r>
            <a:r>
              <a:rPr lang="en-US" sz="2800" b="1" i="1">
                <a:solidFill>
                  <a:srgbClr val="EBB837"/>
                </a:solidFill>
                <a:effectLst/>
              </a:rPr>
              <a:t> Demand with Stabilized Funding</a:t>
            </a:r>
            <a:endParaRPr lang="en-US" sz="2800" b="0" i="0">
              <a:solidFill>
                <a:srgbClr val="EBB837"/>
              </a:solidFill>
              <a:effectLst/>
            </a:endParaRPr>
          </a:p>
        </p:txBody>
      </p:sp>
      <p:pic>
        <p:nvPicPr>
          <p:cNvPr id="14" name="Picture 13" descr="Firemen putting out a car on fire&#10;&#10;Description automatically generated">
            <a:extLst>
              <a:ext uri="{FF2B5EF4-FFF2-40B4-BE49-F238E27FC236}">
                <a16:creationId xmlns:a16="http://schemas.microsoft.com/office/drawing/2014/main" id="{438ACACF-EC78-B0F9-EADD-C7249FA983F8}"/>
              </a:ext>
            </a:extLst>
          </p:cNvPr>
          <p:cNvPicPr>
            <a:picLocks noChangeAspect="1"/>
          </p:cNvPicPr>
          <p:nvPr/>
        </p:nvPicPr>
        <p:blipFill rotWithShape="1">
          <a:blip r:embed="rId4">
            <a:extLst>
              <a:ext uri="{28A0092B-C50C-407E-A947-70E740481C1C}">
                <a14:useLocalDpi xmlns:a14="http://schemas.microsoft.com/office/drawing/2010/main" val="0"/>
              </a:ext>
            </a:extLst>
          </a:blip>
          <a:srcRect l="4090" r="8381" b="9095"/>
          <a:stretch/>
        </p:blipFill>
        <p:spPr>
          <a:xfrm>
            <a:off x="0" y="2487310"/>
            <a:ext cx="2847405" cy="1970993"/>
          </a:xfrm>
          <a:prstGeom prst="rect">
            <a:avLst/>
          </a:prstGeom>
        </p:spPr>
      </p:pic>
      <p:pic>
        <p:nvPicPr>
          <p:cNvPr id="16" name="Picture 15" descr="A firetruck with red lights at night&#10;&#10;Description automatically generated">
            <a:extLst>
              <a:ext uri="{FF2B5EF4-FFF2-40B4-BE49-F238E27FC236}">
                <a16:creationId xmlns:a16="http://schemas.microsoft.com/office/drawing/2014/main" id="{1A4959DE-93A3-78DF-83CB-8EC23CDA83F9}"/>
              </a:ext>
            </a:extLst>
          </p:cNvPr>
          <p:cNvPicPr>
            <a:picLocks noChangeAspect="1"/>
          </p:cNvPicPr>
          <p:nvPr/>
        </p:nvPicPr>
        <p:blipFill rotWithShape="1">
          <a:blip r:embed="rId5">
            <a:extLst>
              <a:ext uri="{28A0092B-C50C-407E-A947-70E740481C1C}">
                <a14:useLocalDpi xmlns:a14="http://schemas.microsoft.com/office/drawing/2010/main" val="0"/>
              </a:ext>
            </a:extLst>
          </a:blip>
          <a:srcRect b="4380"/>
          <a:stretch/>
        </p:blipFill>
        <p:spPr>
          <a:xfrm>
            <a:off x="-512617" y="4815541"/>
            <a:ext cx="3360022" cy="1899108"/>
          </a:xfrm>
          <a:prstGeom prst="rect">
            <a:avLst/>
          </a:prstGeom>
        </p:spPr>
      </p:pic>
      <p:pic>
        <p:nvPicPr>
          <p:cNvPr id="5" name="Picture 4" descr="A group of signs with text&#10;&#10;Description automatically generated">
            <a:extLst>
              <a:ext uri="{FF2B5EF4-FFF2-40B4-BE49-F238E27FC236}">
                <a16:creationId xmlns:a16="http://schemas.microsoft.com/office/drawing/2014/main" id="{58BA3C88-3C6C-11AF-8E91-0B348E8913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6895" y="2632757"/>
            <a:ext cx="4591095" cy="3848705"/>
          </a:xfrm>
          <a:prstGeom prst="rect">
            <a:avLst/>
          </a:prstGeom>
        </p:spPr>
      </p:pic>
    </p:spTree>
    <p:extLst>
      <p:ext uri="{BB962C8B-B14F-4D97-AF65-F5344CB8AC3E}">
        <p14:creationId xmlns:p14="http://schemas.microsoft.com/office/powerpoint/2010/main" val="252556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irefighter standing next to a fire hydrant&#10;&#10;Description automatically generated">
            <a:extLst>
              <a:ext uri="{FF2B5EF4-FFF2-40B4-BE49-F238E27FC236}">
                <a16:creationId xmlns:a16="http://schemas.microsoft.com/office/drawing/2014/main" id="{121B55FF-77E4-8ABE-A45D-B8FE7FC3E9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Group 8">
            <a:extLst>
              <a:ext uri="{FF2B5EF4-FFF2-40B4-BE49-F238E27FC236}">
                <a16:creationId xmlns:a16="http://schemas.microsoft.com/office/drawing/2014/main" id="{E8CF5094-7591-1D48-C36C-A1F15A222835}"/>
              </a:ext>
            </a:extLst>
          </p:cNvPr>
          <p:cNvGrpSpPr/>
          <p:nvPr/>
        </p:nvGrpSpPr>
        <p:grpSpPr>
          <a:xfrm>
            <a:off x="331147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167C91B-B502-A65E-16D5-EAD7A4E217F8}"/>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3A4F432-72A8-C625-ABAB-E64BC334B51D}"/>
                </a:ext>
              </a:extLst>
            </p:cNvPr>
            <p:cNvSpPr txBox="1"/>
            <p:nvPr/>
          </p:nvSpPr>
          <p:spPr>
            <a:xfrm>
              <a:off x="4215539" y="6138555"/>
              <a:ext cx="6535120" cy="707886"/>
            </a:xfrm>
            <a:prstGeom prst="rect">
              <a:avLst/>
            </a:prstGeom>
            <a:noFill/>
          </p:spPr>
          <p:txBody>
            <a:bodyPr wrap="square" lIns="91440" tIns="45720" rIns="91440" bIns="45720" anchor="t">
              <a:spAutoFit/>
            </a:bodyPr>
            <a:lstStyle/>
            <a:p>
              <a:pPr rtl="0" fontAlgn="base"/>
              <a:r>
                <a:rPr lang="en-US" sz="2000" b="1" i="0">
                  <a:solidFill>
                    <a:schemeClr val="bg1"/>
                  </a:solidFill>
                  <a:effectLst/>
                </a:rPr>
                <a:t>A Better Plan for the Future: </a:t>
              </a:r>
              <a:r>
                <a:rPr lang="en-US" sz="2000" b="0" i="0">
                  <a:solidFill>
                    <a:schemeClr val="bg1"/>
                  </a:solidFill>
                  <a:effectLst/>
                </a:rPr>
                <a:t> </a:t>
              </a:r>
              <a:r>
                <a:rPr lang="en-US" sz="2000" b="1" i="0">
                  <a:solidFill>
                    <a:schemeClr val="bg1"/>
                  </a:solidFill>
                  <a:effectLst/>
                </a:rPr>
                <a:t>The</a:t>
              </a:r>
              <a:r>
                <a:rPr lang="en-US" sz="2000" b="0" i="0">
                  <a:solidFill>
                    <a:schemeClr val="bg1"/>
                  </a:solidFill>
                  <a:effectLst/>
                </a:rPr>
                <a:t> </a:t>
              </a:r>
              <a:r>
                <a:rPr lang="en-US" sz="2000" b="1" i="0">
                  <a:solidFill>
                    <a:schemeClr val="bg1"/>
                  </a:solidFill>
                  <a:effectLst/>
                </a:rPr>
                <a:t>FBC</a:t>
              </a:r>
            </a:p>
            <a:p>
              <a:r>
                <a:rPr lang="en-US" sz="2000" b="1" i="1">
                  <a:solidFill>
                    <a:srgbClr val="EBB837"/>
                  </a:solidFill>
                  <a:effectLst/>
                  <a:ea typeface="+mn-lt"/>
                  <a:cs typeface="+mn-lt"/>
                </a:rPr>
                <a:t>Matching </a:t>
              </a:r>
              <a:r>
                <a:rPr lang="en-US" sz="2000" b="1" i="1">
                  <a:solidFill>
                    <a:srgbClr val="EBB837"/>
                  </a:solidFill>
                  <a:ea typeface="+mn-lt"/>
                  <a:cs typeface="+mn-lt"/>
                </a:rPr>
                <a:t>Rising</a:t>
              </a:r>
              <a:r>
                <a:rPr lang="en-US" sz="2000" b="1" i="1">
                  <a:solidFill>
                    <a:srgbClr val="EBB837"/>
                  </a:solidFill>
                  <a:effectLst/>
                  <a:ea typeface="+mn-lt"/>
                  <a:cs typeface="+mn-lt"/>
                </a:rPr>
                <a:t> Demand with Stabilized Funding</a:t>
              </a:r>
              <a:endParaRPr lang="en-US">
                <a:solidFill>
                  <a:srgbClr val="EBB837"/>
                </a:solidFill>
                <a:ea typeface="+mn-lt"/>
                <a:cs typeface="+mn-l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CD0C9341-2F7F-6C43-D307-2A6368814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13" name="TextBox 12">
            <a:extLst>
              <a:ext uri="{FF2B5EF4-FFF2-40B4-BE49-F238E27FC236}">
                <a16:creationId xmlns:a16="http://schemas.microsoft.com/office/drawing/2014/main" id="{3E3153C0-9E51-7563-1331-88F896F14E2B}"/>
              </a:ext>
            </a:extLst>
          </p:cNvPr>
          <p:cNvSpPr txBox="1"/>
          <p:nvPr/>
        </p:nvSpPr>
        <p:spPr>
          <a:xfrm>
            <a:off x="3638849" y="1843043"/>
            <a:ext cx="5412278" cy="3970318"/>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800"/>
              <a:t>In 2012, South King Fire responded to 16,279 emergency 911 calls. </a:t>
            </a:r>
          </a:p>
          <a:p>
            <a:pPr marL="285750" indent="-285750">
              <a:buFont typeface="Arial" panose="020B0604020202020204" pitchFamily="34" charset="0"/>
              <a:buChar char="•"/>
            </a:pPr>
            <a:endParaRPr lang="en-US" sz="2800"/>
          </a:p>
          <a:p>
            <a:pPr marL="285750" indent="-285750">
              <a:buFont typeface="Arial" panose="020B0604020202020204" pitchFamily="34" charset="0"/>
              <a:buChar char="•"/>
            </a:pPr>
            <a:r>
              <a:rPr lang="en-US" sz="2800"/>
              <a:t>Fast forward to 2023,  emergency 911 calls now </a:t>
            </a:r>
            <a:r>
              <a:rPr lang="en-US" sz="2800" b="1"/>
              <a:t>exceed 25,000 annually, </a:t>
            </a:r>
            <a:r>
              <a:rPr lang="en-US" sz="2800"/>
              <a:t>signifying a </a:t>
            </a:r>
            <a:r>
              <a:rPr lang="en-US" sz="2800" b="1"/>
              <a:t>54% increase </a:t>
            </a:r>
            <a:r>
              <a:rPr lang="en-US" sz="2800"/>
              <a:t>compared to a decade ago.  </a:t>
            </a:r>
          </a:p>
        </p:txBody>
      </p:sp>
      <p:sp>
        <p:nvSpPr>
          <p:cNvPr id="10" name="Arrow: Up 9">
            <a:extLst>
              <a:ext uri="{FF2B5EF4-FFF2-40B4-BE49-F238E27FC236}">
                <a16:creationId xmlns:a16="http://schemas.microsoft.com/office/drawing/2014/main" id="{25ACFD4E-B06E-809B-FDC4-FFBAD541C7D0}"/>
              </a:ext>
            </a:extLst>
          </p:cNvPr>
          <p:cNvSpPr/>
          <p:nvPr/>
        </p:nvSpPr>
        <p:spPr>
          <a:xfrm>
            <a:off x="9051127" y="2450050"/>
            <a:ext cx="2862254" cy="2826882"/>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400" b="1"/>
              <a:t>54%</a:t>
            </a:r>
          </a:p>
          <a:p>
            <a:pPr algn="ctr"/>
            <a:endParaRPr lang="en-US" sz="4400" b="1"/>
          </a:p>
          <a:p>
            <a:pPr algn="ctr"/>
            <a:endParaRPr lang="en-US" sz="4400" b="1"/>
          </a:p>
        </p:txBody>
      </p:sp>
      <p:pic>
        <p:nvPicPr>
          <p:cNvPr id="12" name="Picture 11" descr="A group of colorful rectangular signs&#10;&#10;Description automatically generated">
            <a:extLst>
              <a:ext uri="{FF2B5EF4-FFF2-40B4-BE49-F238E27FC236}">
                <a16:creationId xmlns:a16="http://schemas.microsoft.com/office/drawing/2014/main" id="{77D820C3-4383-548E-E523-B25CF8FF1D5D}"/>
              </a:ext>
            </a:extLst>
          </p:cNvPr>
          <p:cNvPicPr>
            <a:picLocks noChangeAspect="1"/>
          </p:cNvPicPr>
          <p:nvPr/>
        </p:nvPicPr>
        <p:blipFill rotWithShape="1">
          <a:blip r:embed="rId6">
            <a:extLst>
              <a:ext uri="{28A0092B-C50C-407E-A947-70E740481C1C}">
                <a14:useLocalDpi xmlns:a14="http://schemas.microsoft.com/office/drawing/2010/main" val="0"/>
              </a:ext>
            </a:extLst>
          </a:blip>
          <a:srcRect b="67738"/>
          <a:stretch/>
        </p:blipFill>
        <p:spPr>
          <a:xfrm>
            <a:off x="3477492" y="189545"/>
            <a:ext cx="7667874" cy="1391524"/>
          </a:xfrm>
          <a:prstGeom prst="rect">
            <a:avLst/>
          </a:prstGeom>
        </p:spPr>
      </p:pic>
    </p:spTree>
    <p:extLst>
      <p:ext uri="{BB962C8B-B14F-4D97-AF65-F5344CB8AC3E}">
        <p14:creationId xmlns:p14="http://schemas.microsoft.com/office/powerpoint/2010/main" val="93208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par>
                          <p:cTn id="11" fill="hold">
                            <p:stCondLst>
                              <p:cond delay="0"/>
                            </p:stCondLst>
                            <p:childTnLst>
                              <p:par>
                                <p:cTn id="12" presetID="42"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firefighter standing next to a fire hydrant&#10;&#10;Description automatically generated">
            <a:extLst>
              <a:ext uri="{FF2B5EF4-FFF2-40B4-BE49-F238E27FC236}">
                <a16:creationId xmlns:a16="http://schemas.microsoft.com/office/drawing/2014/main" id="{4B1A8DCD-CCE5-351E-BFE6-DCD4041BC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Group 8">
            <a:extLst>
              <a:ext uri="{FF2B5EF4-FFF2-40B4-BE49-F238E27FC236}">
                <a16:creationId xmlns:a16="http://schemas.microsoft.com/office/drawing/2014/main" id="{E8CF5094-7591-1D48-C36C-A1F15A222835}"/>
              </a:ext>
            </a:extLst>
          </p:cNvPr>
          <p:cNvGrpSpPr/>
          <p:nvPr/>
        </p:nvGrpSpPr>
        <p:grpSpPr>
          <a:xfrm>
            <a:off x="331147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167C91B-B502-A65E-16D5-EAD7A4E217F8}"/>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3A4F432-72A8-C625-ABAB-E64BC334B51D}"/>
                </a:ext>
              </a:extLst>
            </p:cNvPr>
            <p:cNvSpPr txBox="1"/>
            <p:nvPr/>
          </p:nvSpPr>
          <p:spPr>
            <a:xfrm>
              <a:off x="4215539" y="6138555"/>
              <a:ext cx="6535120" cy="707886"/>
            </a:xfrm>
            <a:prstGeom prst="rect">
              <a:avLst/>
            </a:prstGeom>
            <a:noFill/>
          </p:spPr>
          <p:txBody>
            <a:bodyPr wrap="square" lIns="91440" tIns="45720" rIns="91440" bIns="45720" anchor="t">
              <a:spAutoFit/>
            </a:bodyPr>
            <a:lstStyle/>
            <a:p>
              <a:pPr rtl="0" fontAlgn="base"/>
              <a:r>
                <a:rPr lang="en-US" sz="2000" b="1" i="0">
                  <a:solidFill>
                    <a:schemeClr val="bg1"/>
                  </a:solidFill>
                  <a:effectLst/>
                </a:rPr>
                <a:t>A Better Plan for the Future: </a:t>
              </a:r>
              <a:r>
                <a:rPr lang="en-US" sz="2000" b="0" i="0">
                  <a:solidFill>
                    <a:schemeClr val="bg1"/>
                  </a:solidFill>
                  <a:effectLst/>
                </a:rPr>
                <a:t> </a:t>
              </a:r>
              <a:r>
                <a:rPr lang="en-US" sz="2000" b="1" i="0">
                  <a:solidFill>
                    <a:schemeClr val="bg1"/>
                  </a:solidFill>
                  <a:effectLst/>
                </a:rPr>
                <a:t>The</a:t>
              </a:r>
              <a:r>
                <a:rPr lang="en-US" sz="2000" b="0" i="0">
                  <a:solidFill>
                    <a:schemeClr val="bg1"/>
                  </a:solidFill>
                  <a:effectLst/>
                </a:rPr>
                <a:t> </a:t>
              </a:r>
              <a:r>
                <a:rPr lang="en-US" sz="2000" b="1" i="0">
                  <a:solidFill>
                    <a:schemeClr val="bg1"/>
                  </a:solidFill>
                  <a:effectLst/>
                </a:rPr>
                <a:t>FBC</a:t>
              </a:r>
            </a:p>
            <a:p>
              <a:r>
                <a:rPr lang="en-US" sz="2000" b="1" i="1">
                  <a:solidFill>
                    <a:srgbClr val="EBB837"/>
                  </a:solidFill>
                  <a:effectLst/>
                  <a:ea typeface="+mn-lt"/>
                  <a:cs typeface="+mn-lt"/>
                </a:rPr>
                <a:t>Matching </a:t>
              </a:r>
              <a:r>
                <a:rPr lang="en-US" sz="2000" b="1" i="1">
                  <a:solidFill>
                    <a:srgbClr val="EBB837"/>
                  </a:solidFill>
                  <a:ea typeface="+mn-lt"/>
                  <a:cs typeface="+mn-lt"/>
                </a:rPr>
                <a:t>Rising</a:t>
              </a:r>
              <a:r>
                <a:rPr lang="en-US" sz="2000" b="1" i="1">
                  <a:solidFill>
                    <a:srgbClr val="EBB837"/>
                  </a:solidFill>
                  <a:effectLst/>
                  <a:ea typeface="+mn-lt"/>
                  <a:cs typeface="+mn-lt"/>
                </a:rPr>
                <a:t> Demand with Stabilized Funding</a:t>
              </a:r>
              <a:endParaRPr lang="en-US">
                <a:solidFill>
                  <a:srgbClr val="EBB837"/>
                </a:solidFill>
                <a:ea typeface="+mn-lt"/>
                <a:cs typeface="+mn-l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CD0C9341-2F7F-6C43-D307-2A6368814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15" name="TextBox 14">
            <a:extLst>
              <a:ext uri="{FF2B5EF4-FFF2-40B4-BE49-F238E27FC236}">
                <a16:creationId xmlns:a16="http://schemas.microsoft.com/office/drawing/2014/main" id="{824B08B8-82B8-4BE4-3F2F-23CD5EDC927E}"/>
              </a:ext>
            </a:extLst>
          </p:cNvPr>
          <p:cNvSpPr txBox="1"/>
          <p:nvPr/>
        </p:nvSpPr>
        <p:spPr>
          <a:xfrm>
            <a:off x="8965437" y="2213679"/>
            <a:ext cx="2547281" cy="3046988"/>
          </a:xfrm>
          <a:prstGeom prst="rect">
            <a:avLst/>
          </a:prstGeom>
          <a:noFill/>
        </p:spPr>
        <p:txBody>
          <a:bodyPr wrap="square" lIns="91440" tIns="45720" rIns="91440" bIns="45720" rtlCol="0" anchor="t">
            <a:spAutoFit/>
          </a:bodyPr>
          <a:lstStyle/>
          <a:p>
            <a:r>
              <a:rPr lang="en-US" sz="2400" b="1" i="1"/>
              <a:t>Year after year, emergency response needs from the community has risen significantly. </a:t>
            </a:r>
          </a:p>
          <a:p>
            <a:endParaRPr lang="en-US" sz="2400" b="1" i="1"/>
          </a:p>
        </p:txBody>
      </p:sp>
      <p:pic>
        <p:nvPicPr>
          <p:cNvPr id="11" name="Picture 10" descr="A graph showing the number of emergency response&#10;&#10;Description automatically generated">
            <a:extLst>
              <a:ext uri="{FF2B5EF4-FFF2-40B4-BE49-F238E27FC236}">
                <a16:creationId xmlns:a16="http://schemas.microsoft.com/office/drawing/2014/main" id="{8F2DC0CB-2EE7-DB38-20F3-428FEC2041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1062" y="2213443"/>
            <a:ext cx="5161736" cy="3100788"/>
          </a:xfrm>
          <a:prstGeom prst="rect">
            <a:avLst/>
          </a:prstGeom>
        </p:spPr>
      </p:pic>
      <p:pic>
        <p:nvPicPr>
          <p:cNvPr id="17" name="Graphic 16" descr="Arrow: Clockwise curve with solid fill">
            <a:extLst>
              <a:ext uri="{FF2B5EF4-FFF2-40B4-BE49-F238E27FC236}">
                <a16:creationId xmlns:a16="http://schemas.microsoft.com/office/drawing/2014/main" id="{07D58B42-2C78-481F-7A69-4262A663CD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5030173">
            <a:off x="5028927" y="3373762"/>
            <a:ext cx="614658" cy="614658"/>
          </a:xfrm>
          <a:prstGeom prst="rect">
            <a:avLst/>
          </a:prstGeom>
        </p:spPr>
      </p:pic>
      <p:pic>
        <p:nvPicPr>
          <p:cNvPr id="20" name="Graphic 19" descr="Arrow: Clockwise curve with solid fill">
            <a:extLst>
              <a:ext uri="{FF2B5EF4-FFF2-40B4-BE49-F238E27FC236}">
                <a16:creationId xmlns:a16="http://schemas.microsoft.com/office/drawing/2014/main" id="{BA9AFF36-3585-1649-C6AC-195A05DA847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5030173">
            <a:off x="5878295" y="2984070"/>
            <a:ext cx="614658" cy="614658"/>
          </a:xfrm>
          <a:prstGeom prst="rect">
            <a:avLst/>
          </a:prstGeom>
        </p:spPr>
      </p:pic>
      <p:pic>
        <p:nvPicPr>
          <p:cNvPr id="21" name="Graphic 20" descr="Arrow: Clockwise curve with solid fill">
            <a:extLst>
              <a:ext uri="{FF2B5EF4-FFF2-40B4-BE49-F238E27FC236}">
                <a16:creationId xmlns:a16="http://schemas.microsoft.com/office/drawing/2014/main" id="{A8464EC8-0533-C97D-46A3-182CB0A9F86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5030173">
            <a:off x="6742381" y="2811857"/>
            <a:ext cx="614658" cy="614658"/>
          </a:xfrm>
          <a:prstGeom prst="rect">
            <a:avLst/>
          </a:prstGeom>
        </p:spPr>
      </p:pic>
      <p:pic>
        <p:nvPicPr>
          <p:cNvPr id="3" name="Picture 2" descr="A group of colorful rectangular signs&#10;&#10;Description automatically generated">
            <a:extLst>
              <a:ext uri="{FF2B5EF4-FFF2-40B4-BE49-F238E27FC236}">
                <a16:creationId xmlns:a16="http://schemas.microsoft.com/office/drawing/2014/main" id="{C267F07D-EA8E-7877-8FDD-15797E1F3393}"/>
              </a:ext>
            </a:extLst>
          </p:cNvPr>
          <p:cNvPicPr>
            <a:picLocks noChangeAspect="1"/>
          </p:cNvPicPr>
          <p:nvPr/>
        </p:nvPicPr>
        <p:blipFill rotWithShape="1">
          <a:blip r:embed="rId9">
            <a:extLst>
              <a:ext uri="{28A0092B-C50C-407E-A947-70E740481C1C}">
                <a14:useLocalDpi xmlns:a14="http://schemas.microsoft.com/office/drawing/2010/main" val="0"/>
              </a:ext>
            </a:extLst>
          </a:blip>
          <a:srcRect b="67738"/>
          <a:stretch/>
        </p:blipFill>
        <p:spPr>
          <a:xfrm>
            <a:off x="3477492" y="189545"/>
            <a:ext cx="7667874" cy="1391524"/>
          </a:xfrm>
          <a:prstGeom prst="rect">
            <a:avLst/>
          </a:prstGeom>
        </p:spPr>
      </p:pic>
    </p:spTree>
    <p:extLst>
      <p:ext uri="{BB962C8B-B14F-4D97-AF65-F5344CB8AC3E}">
        <p14:creationId xmlns:p14="http://schemas.microsoft.com/office/powerpoint/2010/main" val="215592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250"/>
                            </p:stCondLst>
                            <p:childTnLst>
                              <p:par>
                                <p:cTn id="8" presetID="1" presetClass="entr" presetSubtype="0" fill="hold" nodeType="afterEffect">
                                  <p:stCondLst>
                                    <p:cond delay="250"/>
                                  </p:stCondLst>
                                  <p:childTnLst>
                                    <p:set>
                                      <p:cBhvr>
                                        <p:cTn id="9" dur="1" fill="hold">
                                          <p:stCondLst>
                                            <p:cond delay="0"/>
                                          </p:stCondLst>
                                        </p:cTn>
                                        <p:tgtEl>
                                          <p:spTgt spid="20"/>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250"/>
                                  </p:stCondLst>
                                  <p:childTnLst>
                                    <p:set>
                                      <p:cBhvr>
                                        <p:cTn id="12" dur="1" fill="hold">
                                          <p:stCondLst>
                                            <p:cond delay="0"/>
                                          </p:stCondLst>
                                        </p:cTn>
                                        <p:tgtEl>
                                          <p:spTgt spid="21"/>
                                        </p:tgtEl>
                                        <p:attrNameLst>
                                          <p:attrName>style.visibility</p:attrName>
                                        </p:attrNameLst>
                                      </p:cBhvr>
                                      <p:to>
                                        <p:strVal val="visible"/>
                                      </p:to>
                                    </p:set>
                                  </p:childTnLst>
                                </p:cTn>
                              </p:par>
                              <p:par>
                                <p:cTn id="13" presetID="42" presetClass="entr" presetSubtype="0"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firefighter standing next to a fire hydrant&#10;&#10;Description automatically generated">
            <a:extLst>
              <a:ext uri="{FF2B5EF4-FFF2-40B4-BE49-F238E27FC236}">
                <a16:creationId xmlns:a16="http://schemas.microsoft.com/office/drawing/2014/main" id="{4B1A8DCD-CCE5-351E-BFE6-DCD4041BC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Group 8">
            <a:extLst>
              <a:ext uri="{FF2B5EF4-FFF2-40B4-BE49-F238E27FC236}">
                <a16:creationId xmlns:a16="http://schemas.microsoft.com/office/drawing/2014/main" id="{E8CF5094-7591-1D48-C36C-A1F15A222835}"/>
              </a:ext>
            </a:extLst>
          </p:cNvPr>
          <p:cNvGrpSpPr/>
          <p:nvPr/>
        </p:nvGrpSpPr>
        <p:grpSpPr>
          <a:xfrm>
            <a:off x="331147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167C91B-B502-A65E-16D5-EAD7A4E217F8}"/>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3A4F432-72A8-C625-ABAB-E64BC334B51D}"/>
                </a:ext>
              </a:extLst>
            </p:cNvPr>
            <p:cNvSpPr txBox="1"/>
            <p:nvPr/>
          </p:nvSpPr>
          <p:spPr>
            <a:xfrm>
              <a:off x="4215539" y="6138555"/>
              <a:ext cx="6535120" cy="707886"/>
            </a:xfrm>
            <a:prstGeom prst="rect">
              <a:avLst/>
            </a:prstGeom>
            <a:noFill/>
          </p:spPr>
          <p:txBody>
            <a:bodyPr wrap="square" lIns="91440" tIns="45720" rIns="91440" bIns="45720" anchor="t">
              <a:spAutoFit/>
            </a:bodyPr>
            <a:lstStyle/>
            <a:p>
              <a:pPr rtl="0" fontAlgn="base"/>
              <a:r>
                <a:rPr lang="en-US" sz="2000" b="1" i="0">
                  <a:solidFill>
                    <a:schemeClr val="bg1"/>
                  </a:solidFill>
                  <a:effectLst/>
                </a:rPr>
                <a:t>A Better Plan for the Future: </a:t>
              </a:r>
              <a:r>
                <a:rPr lang="en-US" sz="2000" b="0" i="0">
                  <a:solidFill>
                    <a:schemeClr val="bg1"/>
                  </a:solidFill>
                  <a:effectLst/>
                </a:rPr>
                <a:t> </a:t>
              </a:r>
              <a:r>
                <a:rPr lang="en-US" sz="2000" b="1" i="0">
                  <a:solidFill>
                    <a:schemeClr val="bg1"/>
                  </a:solidFill>
                  <a:effectLst/>
                </a:rPr>
                <a:t>The</a:t>
              </a:r>
              <a:r>
                <a:rPr lang="en-US" sz="2000" b="0" i="0">
                  <a:solidFill>
                    <a:schemeClr val="bg1"/>
                  </a:solidFill>
                  <a:effectLst/>
                </a:rPr>
                <a:t> </a:t>
              </a:r>
              <a:r>
                <a:rPr lang="en-US" sz="2000" b="1" i="0">
                  <a:solidFill>
                    <a:schemeClr val="bg1"/>
                  </a:solidFill>
                  <a:effectLst/>
                </a:rPr>
                <a:t>FBC</a:t>
              </a:r>
            </a:p>
            <a:p>
              <a:r>
                <a:rPr lang="en-US" sz="2000" b="1" i="1">
                  <a:solidFill>
                    <a:srgbClr val="EBB837"/>
                  </a:solidFill>
                  <a:effectLst/>
                  <a:ea typeface="+mn-lt"/>
                  <a:cs typeface="+mn-lt"/>
                </a:rPr>
                <a:t>Matching </a:t>
              </a:r>
              <a:r>
                <a:rPr lang="en-US" sz="2000" b="1" i="1">
                  <a:solidFill>
                    <a:srgbClr val="EBB837"/>
                  </a:solidFill>
                  <a:ea typeface="+mn-lt"/>
                  <a:cs typeface="+mn-lt"/>
                </a:rPr>
                <a:t>Rising</a:t>
              </a:r>
              <a:r>
                <a:rPr lang="en-US" sz="2000" b="1" i="1">
                  <a:solidFill>
                    <a:srgbClr val="EBB837"/>
                  </a:solidFill>
                  <a:effectLst/>
                  <a:ea typeface="+mn-lt"/>
                  <a:cs typeface="+mn-lt"/>
                </a:rPr>
                <a:t> Demand with Stabilized Funding</a:t>
              </a:r>
              <a:endParaRPr lang="en-US">
                <a:solidFill>
                  <a:srgbClr val="EBB837"/>
                </a:solidFill>
                <a:ea typeface="+mn-lt"/>
                <a:cs typeface="+mn-l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CD0C9341-2F7F-6C43-D307-2A6368814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pic>
        <p:nvPicPr>
          <p:cNvPr id="3" name="Picture 2" descr="A group of colorful rectangular signs&#10;&#10;Description automatically generated">
            <a:extLst>
              <a:ext uri="{FF2B5EF4-FFF2-40B4-BE49-F238E27FC236}">
                <a16:creationId xmlns:a16="http://schemas.microsoft.com/office/drawing/2014/main" id="{C267F07D-EA8E-7877-8FDD-15797E1F3393}"/>
              </a:ext>
            </a:extLst>
          </p:cNvPr>
          <p:cNvPicPr>
            <a:picLocks noChangeAspect="1"/>
          </p:cNvPicPr>
          <p:nvPr/>
        </p:nvPicPr>
        <p:blipFill rotWithShape="1">
          <a:blip r:embed="rId6">
            <a:extLst>
              <a:ext uri="{28A0092B-C50C-407E-A947-70E740481C1C}">
                <a14:useLocalDpi xmlns:a14="http://schemas.microsoft.com/office/drawing/2010/main" val="0"/>
              </a:ext>
            </a:extLst>
          </a:blip>
          <a:srcRect b="67738"/>
          <a:stretch/>
        </p:blipFill>
        <p:spPr>
          <a:xfrm>
            <a:off x="3477492" y="189545"/>
            <a:ext cx="7667874" cy="1391524"/>
          </a:xfrm>
          <a:prstGeom prst="rect">
            <a:avLst/>
          </a:prstGeom>
        </p:spPr>
      </p:pic>
      <p:graphicFrame>
        <p:nvGraphicFramePr>
          <p:cNvPr id="5" name="Table 4">
            <a:extLst>
              <a:ext uri="{FF2B5EF4-FFF2-40B4-BE49-F238E27FC236}">
                <a16:creationId xmlns:a16="http://schemas.microsoft.com/office/drawing/2014/main" id="{0533A088-4DE6-EA23-0CEE-75810009EC08}"/>
              </a:ext>
            </a:extLst>
          </p:cNvPr>
          <p:cNvGraphicFramePr>
            <a:graphicFrameLocks noGrp="1"/>
          </p:cNvGraphicFramePr>
          <p:nvPr>
            <p:extLst>
              <p:ext uri="{D42A27DB-BD31-4B8C-83A1-F6EECF244321}">
                <p14:modId xmlns:p14="http://schemas.microsoft.com/office/powerpoint/2010/main" val="31145978"/>
              </p:ext>
            </p:extLst>
          </p:nvPr>
        </p:nvGraphicFramePr>
        <p:xfrm>
          <a:off x="5193132" y="5385233"/>
          <a:ext cx="4698010" cy="590908"/>
        </p:xfrm>
        <a:graphic>
          <a:graphicData uri="http://schemas.openxmlformats.org/drawingml/2006/table">
            <a:tbl>
              <a:tblPr firstRow="1" firstCol="1" bandRow="1"/>
              <a:tblGrid>
                <a:gridCol w="1484440">
                  <a:extLst>
                    <a:ext uri="{9D8B030D-6E8A-4147-A177-3AD203B41FA5}">
                      <a16:colId xmlns:a16="http://schemas.microsoft.com/office/drawing/2014/main" val="324932096"/>
                    </a:ext>
                  </a:extLst>
                </a:gridCol>
                <a:gridCol w="1468129">
                  <a:extLst>
                    <a:ext uri="{9D8B030D-6E8A-4147-A177-3AD203B41FA5}">
                      <a16:colId xmlns:a16="http://schemas.microsoft.com/office/drawing/2014/main" val="2418513503"/>
                    </a:ext>
                  </a:extLst>
                </a:gridCol>
                <a:gridCol w="1745441">
                  <a:extLst>
                    <a:ext uri="{9D8B030D-6E8A-4147-A177-3AD203B41FA5}">
                      <a16:colId xmlns:a16="http://schemas.microsoft.com/office/drawing/2014/main" val="1069027667"/>
                    </a:ext>
                  </a:extLst>
                </a:gridCol>
              </a:tblGrid>
              <a:tr h="241112">
                <a:tc>
                  <a:txBody>
                    <a:bodyPr/>
                    <a:lstStyle/>
                    <a:p>
                      <a:pPr marL="0" marR="0" algn="ctr">
                        <a:spcBef>
                          <a:spcPts val="0"/>
                        </a:spcBef>
                        <a:spcAft>
                          <a:spcPts val="0"/>
                        </a:spcAft>
                      </a:pPr>
                      <a:r>
                        <a:rPr lang="en-US" sz="1600" b="1">
                          <a:effectLst/>
                          <a:latin typeface="Aptos" panose="020B0004020202020204" pitchFamily="34" charset="0"/>
                          <a:ea typeface="Aptos" panose="020B0004020202020204" pitchFamily="34" charset="0"/>
                          <a:cs typeface="Aptos" panose="020B0004020202020204" pitchFamily="34" charset="0"/>
                        </a:rPr>
                        <a:t>2000</a:t>
                      </a:r>
                      <a:endParaRPr lang="en-US" sz="16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600" b="1">
                          <a:effectLst/>
                          <a:latin typeface="Aptos" panose="020B0004020202020204" pitchFamily="34" charset="0"/>
                          <a:ea typeface="Aptos" panose="020B0004020202020204" pitchFamily="34" charset="0"/>
                          <a:cs typeface="Aptos" panose="020B0004020202020204" pitchFamily="34" charset="0"/>
                        </a:rPr>
                        <a:t>2010</a:t>
                      </a:r>
                      <a:endParaRPr lang="en-US" sz="16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600" b="1">
                          <a:effectLst/>
                          <a:latin typeface="Aptos" panose="020B0004020202020204" pitchFamily="34" charset="0"/>
                          <a:ea typeface="Aptos" panose="020B0004020202020204" pitchFamily="34" charset="0"/>
                          <a:cs typeface="Aptos" panose="020B0004020202020204" pitchFamily="34" charset="0"/>
                        </a:rPr>
                        <a:t>2020</a:t>
                      </a:r>
                      <a:endParaRPr lang="en-US" sz="16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5022798"/>
                  </a:ext>
                </a:extLst>
              </a:tr>
              <a:tr h="347068">
                <a:tc>
                  <a:txBody>
                    <a:bodyPr/>
                    <a:lstStyle/>
                    <a:p>
                      <a:pPr marL="0" marR="0" algn="ctr">
                        <a:spcBef>
                          <a:spcPts val="0"/>
                        </a:spcBef>
                        <a:spcAft>
                          <a:spcPts val="0"/>
                        </a:spcAft>
                      </a:pPr>
                      <a:r>
                        <a:rPr lang="en-US" sz="1800">
                          <a:effectLst/>
                          <a:latin typeface="Aptos" panose="020B0004020202020204" pitchFamily="34" charset="0"/>
                          <a:ea typeface="Aptos" panose="020B0004020202020204" pitchFamily="34" charset="0"/>
                          <a:cs typeface="Aptos" panose="020B0004020202020204" pitchFamily="34" charset="0"/>
                        </a:rPr>
                        <a:t>139,287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800">
                          <a:effectLst/>
                          <a:latin typeface="Aptos" panose="020B0004020202020204" pitchFamily="34" charset="0"/>
                          <a:ea typeface="Aptos" panose="020B0004020202020204" pitchFamily="34" charset="0"/>
                          <a:cs typeface="Aptos" panose="020B0004020202020204" pitchFamily="34" charset="0"/>
                        </a:rPr>
                        <a:t>143,495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800">
                          <a:effectLst/>
                          <a:latin typeface="Aptos" panose="020B0004020202020204" pitchFamily="34" charset="0"/>
                          <a:ea typeface="Aptos" panose="020B0004020202020204" pitchFamily="34" charset="0"/>
                          <a:cs typeface="Aptos" panose="020B0004020202020204" pitchFamily="34" charset="0"/>
                        </a:rPr>
                        <a:t>161,750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0525511"/>
                  </a:ext>
                </a:extLst>
              </a:tr>
            </a:tbl>
          </a:graphicData>
        </a:graphic>
      </p:graphicFrame>
      <p:sp>
        <p:nvSpPr>
          <p:cNvPr id="10" name="TextBox 9">
            <a:extLst>
              <a:ext uri="{FF2B5EF4-FFF2-40B4-BE49-F238E27FC236}">
                <a16:creationId xmlns:a16="http://schemas.microsoft.com/office/drawing/2014/main" id="{B398A936-D5D0-DF92-EB76-054BA56377C7}"/>
              </a:ext>
            </a:extLst>
          </p:cNvPr>
          <p:cNvSpPr txBox="1"/>
          <p:nvPr/>
        </p:nvSpPr>
        <p:spPr>
          <a:xfrm>
            <a:off x="9980936" y="5876945"/>
            <a:ext cx="1189434" cy="261610"/>
          </a:xfrm>
          <a:prstGeom prst="rect">
            <a:avLst/>
          </a:prstGeom>
          <a:noFill/>
        </p:spPr>
        <p:txBody>
          <a:bodyPr wrap="square" rtlCol="0">
            <a:spAutoFit/>
          </a:bodyPr>
          <a:lstStyle/>
          <a:p>
            <a:r>
              <a:rPr lang="en-US" sz="1100" i="1">
                <a:solidFill>
                  <a:schemeClr val="tx1">
                    <a:lumMod val="65000"/>
                    <a:lumOff val="35000"/>
                  </a:schemeClr>
                </a:solidFill>
              </a:rPr>
              <a:t>US Census data</a:t>
            </a:r>
          </a:p>
        </p:txBody>
      </p:sp>
      <p:pic>
        <p:nvPicPr>
          <p:cNvPr id="13" name="Picture 12" descr="A graph with a red line&#10;&#10;Description automatically generated">
            <a:extLst>
              <a:ext uri="{FF2B5EF4-FFF2-40B4-BE49-F238E27FC236}">
                <a16:creationId xmlns:a16="http://schemas.microsoft.com/office/drawing/2014/main" id="{C5E9C22F-1C6A-67B3-6886-2A4FB9CE36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7198" y="1764314"/>
            <a:ext cx="6068462" cy="3399644"/>
          </a:xfrm>
          <a:prstGeom prst="rect">
            <a:avLst/>
          </a:prstGeom>
        </p:spPr>
      </p:pic>
      <p:cxnSp>
        <p:nvCxnSpPr>
          <p:cNvPr id="15" name="Straight Arrow Connector 14">
            <a:extLst>
              <a:ext uri="{FF2B5EF4-FFF2-40B4-BE49-F238E27FC236}">
                <a16:creationId xmlns:a16="http://schemas.microsoft.com/office/drawing/2014/main" id="{72C87283-4578-CFDE-F6E1-810759D2E422}"/>
              </a:ext>
            </a:extLst>
          </p:cNvPr>
          <p:cNvCxnSpPr>
            <a:cxnSpLocks/>
          </p:cNvCxnSpPr>
          <p:nvPr/>
        </p:nvCxnSpPr>
        <p:spPr>
          <a:xfrm flipV="1">
            <a:off x="9418881" y="1918557"/>
            <a:ext cx="751715" cy="534526"/>
          </a:xfrm>
          <a:prstGeom prst="straightConnector1">
            <a:avLst/>
          </a:prstGeom>
          <a:ln w="571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Callout: Line with Accent Bar 16">
            <a:extLst>
              <a:ext uri="{FF2B5EF4-FFF2-40B4-BE49-F238E27FC236}">
                <a16:creationId xmlns:a16="http://schemas.microsoft.com/office/drawing/2014/main" id="{6047CAE8-E8A2-D35F-E298-2ECBAFB8C46D}"/>
              </a:ext>
            </a:extLst>
          </p:cNvPr>
          <p:cNvSpPr/>
          <p:nvPr/>
        </p:nvSpPr>
        <p:spPr>
          <a:xfrm>
            <a:off x="10619383" y="1918557"/>
            <a:ext cx="1374404" cy="1391524"/>
          </a:xfrm>
          <a:prstGeom prst="accentCallout1">
            <a:avLst>
              <a:gd name="adj1" fmla="val 18750"/>
              <a:gd name="adj2" fmla="val -8333"/>
              <a:gd name="adj3" fmla="val 5959"/>
              <a:gd name="adj4" fmla="val -2679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i="1"/>
              <a:t>Growth projected to continue.</a:t>
            </a:r>
          </a:p>
        </p:txBody>
      </p:sp>
    </p:spTree>
    <p:extLst>
      <p:ext uri="{BB962C8B-B14F-4D97-AF65-F5344CB8AC3E}">
        <p14:creationId xmlns:p14="http://schemas.microsoft.com/office/powerpoint/2010/main" val="1545659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irefighter standing next to a fire hydrant&#10;&#10;Description automatically generated">
            <a:extLst>
              <a:ext uri="{FF2B5EF4-FFF2-40B4-BE49-F238E27FC236}">
                <a16:creationId xmlns:a16="http://schemas.microsoft.com/office/drawing/2014/main" id="{0126BEAF-88A3-5708-CA7C-091E0C2AF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Group 8">
            <a:extLst>
              <a:ext uri="{FF2B5EF4-FFF2-40B4-BE49-F238E27FC236}">
                <a16:creationId xmlns:a16="http://schemas.microsoft.com/office/drawing/2014/main" id="{E8CF5094-7591-1D48-C36C-A1F15A222835}"/>
              </a:ext>
            </a:extLst>
          </p:cNvPr>
          <p:cNvGrpSpPr/>
          <p:nvPr/>
        </p:nvGrpSpPr>
        <p:grpSpPr>
          <a:xfrm>
            <a:off x="331147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167C91B-B502-A65E-16D5-EAD7A4E217F8}"/>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3A4F432-72A8-C625-ABAB-E64BC334B51D}"/>
                </a:ext>
              </a:extLst>
            </p:cNvPr>
            <p:cNvSpPr txBox="1"/>
            <p:nvPr/>
          </p:nvSpPr>
          <p:spPr>
            <a:xfrm>
              <a:off x="4215539" y="6138555"/>
              <a:ext cx="6535120" cy="707886"/>
            </a:xfrm>
            <a:prstGeom prst="rect">
              <a:avLst/>
            </a:prstGeom>
            <a:noFill/>
          </p:spPr>
          <p:txBody>
            <a:bodyPr wrap="square" lIns="91440" tIns="45720" rIns="91440" bIns="45720" anchor="t">
              <a:spAutoFit/>
            </a:bodyPr>
            <a:lstStyle/>
            <a:p>
              <a:r>
                <a:rPr lang="en-US" sz="2000" b="1" i="0">
                  <a:solidFill>
                    <a:schemeClr val="bg1"/>
                  </a:solidFill>
                  <a:effectLst/>
                  <a:latin typeface="Aptos"/>
                  <a:cs typeface="Segoe UI"/>
                </a:rPr>
                <a:t>A Better Plan for the Future: </a:t>
              </a:r>
              <a:r>
                <a:rPr lang="en-US" sz="2000" b="0" i="0">
                  <a:solidFill>
                    <a:schemeClr val="bg1"/>
                  </a:solidFill>
                  <a:effectLst/>
                  <a:latin typeface="Aptos"/>
                  <a:cs typeface="Segoe UI"/>
                </a:rPr>
                <a:t> </a:t>
              </a:r>
              <a:r>
                <a:rPr lang="en-US" sz="2000" b="1">
                  <a:solidFill>
                    <a:schemeClr val="bg1"/>
                  </a:solidFill>
                  <a:latin typeface="Aptos"/>
                  <a:cs typeface="Segoe UI"/>
                </a:rPr>
                <a:t>The FBC</a:t>
              </a:r>
            </a:p>
            <a:p>
              <a:r>
                <a:rPr lang="en-US" sz="2000" b="1" i="1">
                  <a:solidFill>
                    <a:srgbClr val="EBB837"/>
                  </a:solidFill>
                  <a:effectLst/>
                  <a:latin typeface="Aptos"/>
                  <a:ea typeface="+mn-lt"/>
                  <a:cs typeface="Segoe UI"/>
                </a:rPr>
                <a:t>Matching </a:t>
              </a:r>
              <a:r>
                <a:rPr lang="en-US" sz="2000" b="1" i="1">
                  <a:solidFill>
                    <a:srgbClr val="EBB837"/>
                  </a:solidFill>
                  <a:latin typeface="Aptos"/>
                  <a:ea typeface="+mn-lt"/>
                  <a:cs typeface="Segoe UI"/>
                </a:rPr>
                <a:t>Rising</a:t>
              </a:r>
              <a:r>
                <a:rPr lang="en-US" sz="2000" b="1" i="1">
                  <a:solidFill>
                    <a:srgbClr val="EBB837"/>
                  </a:solidFill>
                  <a:effectLst/>
                  <a:latin typeface="Aptos"/>
                  <a:ea typeface="+mn-lt"/>
                  <a:cs typeface="Segoe UI"/>
                </a:rPr>
                <a:t> Demand with Stabilized Funding</a:t>
              </a:r>
              <a:endParaRPr lang="en-US" sz="2000">
                <a:solidFill>
                  <a:srgbClr val="EBB837"/>
                </a:solidFill>
                <a:latin typeface="Aptos"/>
                <a:cs typeface="Segoe UI"/>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CD0C9341-2F7F-6C43-D307-2A6368814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4" name="TextBox 3">
            <a:extLst>
              <a:ext uri="{FF2B5EF4-FFF2-40B4-BE49-F238E27FC236}">
                <a16:creationId xmlns:a16="http://schemas.microsoft.com/office/drawing/2014/main" id="{261C3C80-7937-8CC1-E8C3-09E55CE17FF0}"/>
              </a:ext>
            </a:extLst>
          </p:cNvPr>
          <p:cNvSpPr txBox="1"/>
          <p:nvPr/>
        </p:nvSpPr>
        <p:spPr>
          <a:xfrm>
            <a:off x="3559444" y="1566440"/>
            <a:ext cx="8159591" cy="954107"/>
          </a:xfrm>
          <a:prstGeom prst="rect">
            <a:avLst/>
          </a:prstGeom>
          <a:noFill/>
        </p:spPr>
        <p:txBody>
          <a:bodyPr wrap="square" lIns="91440" tIns="45720" rIns="91440" bIns="45720" anchor="t">
            <a:spAutoFit/>
          </a:bodyPr>
          <a:lstStyle/>
          <a:p>
            <a:pPr fontAlgn="base"/>
            <a:r>
              <a:rPr lang="en-US" sz="2800"/>
              <a:t>This rising demand in emergency response calls is creating conditions that are:  ​​</a:t>
            </a:r>
          </a:p>
        </p:txBody>
      </p:sp>
      <p:sp>
        <p:nvSpPr>
          <p:cNvPr id="12" name="TextBox 11">
            <a:extLst>
              <a:ext uri="{FF2B5EF4-FFF2-40B4-BE49-F238E27FC236}">
                <a16:creationId xmlns:a16="http://schemas.microsoft.com/office/drawing/2014/main" id="{8A53068A-AFB9-975E-620F-0CE9F92B392F}"/>
              </a:ext>
            </a:extLst>
          </p:cNvPr>
          <p:cNvSpPr txBox="1"/>
          <p:nvPr/>
        </p:nvSpPr>
        <p:spPr>
          <a:xfrm>
            <a:off x="3618807" y="3579538"/>
            <a:ext cx="7529946" cy="954107"/>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800" b="1"/>
              <a:t>Negatively impacting </a:t>
            </a:r>
            <a:r>
              <a:rPr lang="en-US" sz="2800"/>
              <a:t>response times and resource availability.</a:t>
            </a:r>
          </a:p>
        </p:txBody>
      </p:sp>
      <p:sp>
        <p:nvSpPr>
          <p:cNvPr id="14" name="TextBox 13">
            <a:extLst>
              <a:ext uri="{FF2B5EF4-FFF2-40B4-BE49-F238E27FC236}">
                <a16:creationId xmlns:a16="http://schemas.microsoft.com/office/drawing/2014/main" id="{8B1B3903-2665-B16F-A394-6B77FCEA83AC}"/>
              </a:ext>
            </a:extLst>
          </p:cNvPr>
          <p:cNvSpPr txBox="1"/>
          <p:nvPr/>
        </p:nvSpPr>
        <p:spPr>
          <a:xfrm>
            <a:off x="3637484" y="2562630"/>
            <a:ext cx="7693455" cy="954107"/>
          </a:xfrm>
          <a:prstGeom prst="rect">
            <a:avLst/>
          </a:prstGeom>
          <a:noFill/>
        </p:spPr>
        <p:txBody>
          <a:bodyPr wrap="square" lIns="91440" tIns="45720" rIns="91440" bIns="45720" anchor="t">
            <a:spAutoFit/>
          </a:bodyPr>
          <a:lstStyle/>
          <a:p>
            <a:pPr marL="342900" indent="-342900" fontAlgn="base">
              <a:buFont typeface="Arial" panose="020B0604020202020204" pitchFamily="34" charset="0"/>
              <a:buChar char="•"/>
            </a:pPr>
            <a:r>
              <a:rPr lang="en-US" sz="2800" b="1"/>
              <a:t>Unsustainable</a:t>
            </a:r>
            <a:r>
              <a:rPr lang="en-US" sz="2800"/>
              <a:t>,</a:t>
            </a:r>
            <a:r>
              <a:rPr lang="en-US" sz="2800" b="1"/>
              <a:t> </a:t>
            </a:r>
            <a:r>
              <a:rPr lang="en-US" sz="2800"/>
              <a:t>surpassing what our current funding structure can support. ​</a:t>
            </a:r>
          </a:p>
        </p:txBody>
      </p:sp>
      <p:grpSp>
        <p:nvGrpSpPr>
          <p:cNvPr id="16" name="Group 15">
            <a:extLst>
              <a:ext uri="{FF2B5EF4-FFF2-40B4-BE49-F238E27FC236}">
                <a16:creationId xmlns:a16="http://schemas.microsoft.com/office/drawing/2014/main" id="{1F8AAAF6-6F95-B5EF-4432-D89170083671}"/>
              </a:ext>
            </a:extLst>
          </p:cNvPr>
          <p:cNvGrpSpPr/>
          <p:nvPr/>
        </p:nvGrpSpPr>
        <p:grpSpPr>
          <a:xfrm>
            <a:off x="3708011" y="4687027"/>
            <a:ext cx="7936734" cy="1263225"/>
            <a:chOff x="3906981" y="3429000"/>
            <a:chExt cx="7862456" cy="1263225"/>
          </a:xfrm>
        </p:grpSpPr>
        <p:sp>
          <p:nvSpPr>
            <p:cNvPr id="15" name="Arrow: Pentagon 14">
              <a:extLst>
                <a:ext uri="{FF2B5EF4-FFF2-40B4-BE49-F238E27FC236}">
                  <a16:creationId xmlns:a16="http://schemas.microsoft.com/office/drawing/2014/main" id="{E8BF63E0-512C-AFB0-DDF9-1E2E4CE13703}"/>
                </a:ext>
              </a:extLst>
            </p:cNvPr>
            <p:cNvSpPr/>
            <p:nvPr/>
          </p:nvSpPr>
          <p:spPr>
            <a:xfrm>
              <a:off x="3906981" y="3429000"/>
              <a:ext cx="7862456" cy="1263225"/>
            </a:xfrm>
            <a:prstGeom prst="homePlat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id="{A90B0B8E-5ED1-FBA9-22B8-7B98A7913B41}"/>
                </a:ext>
              </a:extLst>
            </p:cNvPr>
            <p:cNvSpPr txBox="1"/>
            <p:nvPr/>
          </p:nvSpPr>
          <p:spPr>
            <a:xfrm>
              <a:off x="3906981" y="3491896"/>
              <a:ext cx="7241772"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i="1"/>
                <a:t>Due to population growth, higher density, </a:t>
              </a:r>
            </a:p>
            <a:p>
              <a:pPr algn="ctr"/>
              <a:r>
                <a:rPr lang="en-US" sz="2400" b="1" i="1"/>
                <a:t>and community need, </a:t>
              </a:r>
            </a:p>
            <a:p>
              <a:pPr algn="ctr"/>
              <a:r>
                <a:rPr lang="en-US" sz="2400" b="1" i="1"/>
                <a:t>additional resources are now required. </a:t>
              </a:r>
              <a:endParaRPr lang="en-US" sz="2400"/>
            </a:p>
          </p:txBody>
        </p:sp>
      </p:grpSp>
      <p:pic>
        <p:nvPicPr>
          <p:cNvPr id="3" name="Picture 2" descr="A group of colorful rectangular signs&#10;&#10;Description automatically generated">
            <a:extLst>
              <a:ext uri="{FF2B5EF4-FFF2-40B4-BE49-F238E27FC236}">
                <a16:creationId xmlns:a16="http://schemas.microsoft.com/office/drawing/2014/main" id="{05E07ED4-7099-AD7D-B731-4D53A829D12C}"/>
              </a:ext>
            </a:extLst>
          </p:cNvPr>
          <p:cNvPicPr>
            <a:picLocks noChangeAspect="1"/>
          </p:cNvPicPr>
          <p:nvPr/>
        </p:nvPicPr>
        <p:blipFill rotWithShape="1">
          <a:blip r:embed="rId6">
            <a:extLst>
              <a:ext uri="{28A0092B-C50C-407E-A947-70E740481C1C}">
                <a14:useLocalDpi xmlns:a14="http://schemas.microsoft.com/office/drawing/2010/main" val="0"/>
              </a:ext>
            </a:extLst>
          </a:blip>
          <a:srcRect b="67738"/>
          <a:stretch/>
        </p:blipFill>
        <p:spPr>
          <a:xfrm>
            <a:off x="3477492" y="189545"/>
            <a:ext cx="7667874" cy="1391524"/>
          </a:xfrm>
          <a:prstGeom prst="rect">
            <a:avLst/>
          </a:prstGeom>
        </p:spPr>
      </p:pic>
    </p:spTree>
    <p:extLst>
      <p:ext uri="{BB962C8B-B14F-4D97-AF65-F5344CB8AC3E}">
        <p14:creationId xmlns:p14="http://schemas.microsoft.com/office/powerpoint/2010/main" val="417990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alculator&#10;&#10;Description automatically generated">
            <a:extLst>
              <a:ext uri="{FF2B5EF4-FFF2-40B4-BE49-F238E27FC236}">
                <a16:creationId xmlns:a16="http://schemas.microsoft.com/office/drawing/2014/main" id="{972B17C4-5386-58BA-911B-DD5410D930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 name="Group 4">
            <a:extLst>
              <a:ext uri="{FF2B5EF4-FFF2-40B4-BE49-F238E27FC236}">
                <a16:creationId xmlns:a16="http://schemas.microsoft.com/office/drawing/2014/main" id="{B630A801-59C5-83B7-51E0-331EEB2542F8}"/>
              </a:ext>
            </a:extLst>
          </p:cNvPr>
          <p:cNvGrpSpPr/>
          <p:nvPr/>
        </p:nvGrpSpPr>
        <p:grpSpPr>
          <a:xfrm>
            <a:off x="331147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D9690DF-5252-7074-2B56-0250C3330956}"/>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AEB6F0A-CE4B-F95B-A2CE-2844AF1C19EE}"/>
                </a:ext>
              </a:extLst>
            </p:cNvPr>
            <p:cNvSpPr txBox="1"/>
            <p:nvPr/>
          </p:nvSpPr>
          <p:spPr>
            <a:xfrm>
              <a:off x="4215539" y="6138555"/>
              <a:ext cx="6535120" cy="707886"/>
            </a:xfrm>
            <a:prstGeom prst="rect">
              <a:avLst/>
            </a:prstGeom>
            <a:noFill/>
          </p:spPr>
          <p:txBody>
            <a:bodyPr wrap="square">
              <a:spAutoFit/>
            </a:bodyPr>
            <a:lstStyle/>
            <a:p>
              <a:pPr rtl="0" fontAlgn="base"/>
              <a:r>
                <a:rPr lang="en-US" sz="2000" b="1" i="0">
                  <a:solidFill>
                    <a:schemeClr val="bg1"/>
                  </a:solidFill>
                  <a:effectLst/>
                </a:rPr>
                <a:t>A Better Plan for the Future: </a:t>
              </a:r>
              <a:r>
                <a:rPr lang="en-US" sz="2000" b="0" i="0">
                  <a:solidFill>
                    <a:schemeClr val="bg1"/>
                  </a:solidFill>
                  <a:effectLst/>
                </a:rPr>
                <a:t> </a:t>
              </a:r>
              <a:r>
                <a:rPr lang="en-US" sz="2000" b="1" i="0">
                  <a:solidFill>
                    <a:schemeClr val="bg1"/>
                  </a:solidFill>
                  <a:effectLst/>
                </a:rPr>
                <a:t>The FBC</a:t>
              </a:r>
            </a:p>
            <a:p>
              <a:pPr rtl="0" fontAlgn="base"/>
              <a:r>
                <a:rPr lang="en-US" sz="2000" b="1" i="1">
                  <a:solidFill>
                    <a:srgbClr val="EBB837"/>
                  </a:solidFill>
                  <a:effectLst/>
                </a:rPr>
                <a:t>Matching Increased Demand with Stabilized Funding</a:t>
              </a:r>
              <a:endParaRPr lang="en-US" sz="2000" b="0" i="0">
                <a:solidFill>
                  <a:srgbClr val="EBB837"/>
                </a:solidFill>
                <a:effectLs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ED4D2EEC-3A04-B247-394D-18E604435C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2" name="TextBox 1">
            <a:extLst>
              <a:ext uri="{FF2B5EF4-FFF2-40B4-BE49-F238E27FC236}">
                <a16:creationId xmlns:a16="http://schemas.microsoft.com/office/drawing/2014/main" id="{58C497BA-7211-7081-8B58-90C510C889F5}"/>
              </a:ext>
            </a:extLst>
          </p:cNvPr>
          <p:cNvSpPr txBox="1"/>
          <p:nvPr/>
        </p:nvSpPr>
        <p:spPr>
          <a:xfrm>
            <a:off x="4104585" y="475282"/>
            <a:ext cx="6586779" cy="707886"/>
          </a:xfrm>
          <a:prstGeom prst="rect">
            <a:avLst/>
          </a:prstGeom>
          <a:noFill/>
        </p:spPr>
        <p:txBody>
          <a:bodyPr wrap="square" rtlCol="0">
            <a:spAutoFit/>
          </a:bodyPr>
          <a:lstStyle/>
          <a:p>
            <a:r>
              <a:rPr lang="en-US" sz="4000" b="1"/>
              <a:t>Current Funding Structure</a:t>
            </a:r>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E1CB5488-4E18-AD4D-D2A4-F1F8B20E9F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2325" y="2583859"/>
            <a:ext cx="3005432" cy="2519447"/>
          </a:xfrm>
          <a:prstGeom prst="rect">
            <a:avLst/>
          </a:prstGeom>
        </p:spPr>
      </p:pic>
      <p:grpSp>
        <p:nvGrpSpPr>
          <p:cNvPr id="16" name="Group 15">
            <a:extLst>
              <a:ext uri="{FF2B5EF4-FFF2-40B4-BE49-F238E27FC236}">
                <a16:creationId xmlns:a16="http://schemas.microsoft.com/office/drawing/2014/main" id="{8FB06841-D8AD-B3B5-1BEC-1EA0022E1FD9}"/>
              </a:ext>
            </a:extLst>
          </p:cNvPr>
          <p:cNvGrpSpPr/>
          <p:nvPr/>
        </p:nvGrpSpPr>
        <p:grpSpPr>
          <a:xfrm>
            <a:off x="3448397" y="1658450"/>
            <a:ext cx="2423863" cy="3291129"/>
            <a:chOff x="3379082" y="1536636"/>
            <a:chExt cx="2423863" cy="3291129"/>
          </a:xfrm>
        </p:grpSpPr>
        <p:pic>
          <p:nvPicPr>
            <p:cNvPr id="14" name="Picture 13">
              <a:extLst>
                <a:ext uri="{FF2B5EF4-FFF2-40B4-BE49-F238E27FC236}">
                  <a16:creationId xmlns:a16="http://schemas.microsoft.com/office/drawing/2014/main" id="{5893F0B3-04DB-CE7F-AA2D-B9F39F397497}"/>
                </a:ext>
              </a:extLst>
            </p:cNvPr>
            <p:cNvPicPr>
              <a:picLocks noChangeAspect="1"/>
            </p:cNvPicPr>
            <p:nvPr/>
          </p:nvPicPr>
          <p:blipFill rotWithShape="1">
            <a:blip r:embed="rId7"/>
            <a:srcRect r="82375" b="69014"/>
            <a:stretch/>
          </p:blipFill>
          <p:spPr>
            <a:xfrm>
              <a:off x="3379082" y="2615770"/>
              <a:ext cx="2296859" cy="2211995"/>
            </a:xfrm>
            <a:prstGeom prst="rect">
              <a:avLst/>
            </a:prstGeom>
          </p:spPr>
        </p:pic>
        <p:sp>
          <p:nvSpPr>
            <p:cNvPr id="15" name="TextBox 14">
              <a:extLst>
                <a:ext uri="{FF2B5EF4-FFF2-40B4-BE49-F238E27FC236}">
                  <a16:creationId xmlns:a16="http://schemas.microsoft.com/office/drawing/2014/main" id="{FAE5B1D6-CF65-CABD-AB64-C2D024F19BCC}"/>
                </a:ext>
              </a:extLst>
            </p:cNvPr>
            <p:cNvSpPr txBox="1"/>
            <p:nvPr/>
          </p:nvSpPr>
          <p:spPr>
            <a:xfrm>
              <a:off x="3510018" y="1536636"/>
              <a:ext cx="2292927" cy="954107"/>
            </a:xfrm>
            <a:prstGeom prst="rect">
              <a:avLst/>
            </a:prstGeom>
            <a:noFill/>
          </p:spPr>
          <p:txBody>
            <a:bodyPr wrap="square" rtlCol="0">
              <a:spAutoFit/>
            </a:bodyPr>
            <a:lstStyle/>
            <a:p>
              <a:pPr algn="ctr"/>
              <a:r>
                <a:rPr lang="en-US" sz="2800" b="1"/>
                <a:t>RISING DEMAND</a:t>
              </a:r>
            </a:p>
          </p:txBody>
        </p:sp>
      </p:grpSp>
      <p:sp>
        <p:nvSpPr>
          <p:cNvPr id="17" name="TextBox 16">
            <a:extLst>
              <a:ext uri="{FF2B5EF4-FFF2-40B4-BE49-F238E27FC236}">
                <a16:creationId xmlns:a16="http://schemas.microsoft.com/office/drawing/2014/main" id="{CBDF355A-1A72-3F4D-255E-356AFBC0DA13}"/>
              </a:ext>
            </a:extLst>
          </p:cNvPr>
          <p:cNvSpPr txBox="1"/>
          <p:nvPr/>
        </p:nvSpPr>
        <p:spPr>
          <a:xfrm>
            <a:off x="9193653" y="1661940"/>
            <a:ext cx="2804383" cy="954107"/>
          </a:xfrm>
          <a:prstGeom prst="rect">
            <a:avLst/>
          </a:prstGeom>
          <a:noFill/>
        </p:spPr>
        <p:txBody>
          <a:bodyPr wrap="square" rtlCol="0">
            <a:spAutoFit/>
          </a:bodyPr>
          <a:lstStyle/>
          <a:p>
            <a:pPr algn="ctr"/>
            <a:r>
              <a:rPr lang="en-US" sz="2800" b="1"/>
              <a:t>CYCLE OF UNCERTAINTY</a:t>
            </a:r>
          </a:p>
        </p:txBody>
      </p:sp>
      <p:grpSp>
        <p:nvGrpSpPr>
          <p:cNvPr id="21" name="Group 20">
            <a:extLst>
              <a:ext uri="{FF2B5EF4-FFF2-40B4-BE49-F238E27FC236}">
                <a16:creationId xmlns:a16="http://schemas.microsoft.com/office/drawing/2014/main" id="{165A5289-B98F-1B70-677E-C0030E3E3D7D}"/>
              </a:ext>
            </a:extLst>
          </p:cNvPr>
          <p:cNvGrpSpPr/>
          <p:nvPr/>
        </p:nvGrpSpPr>
        <p:grpSpPr>
          <a:xfrm>
            <a:off x="5964382" y="1680227"/>
            <a:ext cx="2924671" cy="3363219"/>
            <a:chOff x="5964382" y="1680227"/>
            <a:chExt cx="2924671" cy="3363219"/>
          </a:xfrm>
        </p:grpSpPr>
        <p:sp>
          <p:nvSpPr>
            <p:cNvPr id="18" name="TextBox 17">
              <a:extLst>
                <a:ext uri="{FF2B5EF4-FFF2-40B4-BE49-F238E27FC236}">
                  <a16:creationId xmlns:a16="http://schemas.microsoft.com/office/drawing/2014/main" id="{68C7E3F2-FEBF-5240-098B-2871531AC74A}"/>
                </a:ext>
              </a:extLst>
            </p:cNvPr>
            <p:cNvSpPr txBox="1"/>
            <p:nvPr/>
          </p:nvSpPr>
          <p:spPr>
            <a:xfrm>
              <a:off x="5964382" y="1680227"/>
              <a:ext cx="2924671" cy="954107"/>
            </a:xfrm>
            <a:prstGeom prst="rect">
              <a:avLst/>
            </a:prstGeom>
            <a:noFill/>
          </p:spPr>
          <p:txBody>
            <a:bodyPr wrap="square" rtlCol="0">
              <a:spAutoFit/>
            </a:bodyPr>
            <a:lstStyle/>
            <a:p>
              <a:pPr algn="ctr"/>
              <a:r>
                <a:rPr lang="en-US" sz="2800" b="1"/>
                <a:t>PROPERTY TAX FLUCTUATIONS</a:t>
              </a:r>
            </a:p>
          </p:txBody>
        </p:sp>
        <p:pic>
          <p:nvPicPr>
            <p:cNvPr id="20" name="Picture 19" descr="A green circle with arrows pointing up and a dollar sign&#10;&#10;Description automatically generated">
              <a:extLst>
                <a:ext uri="{FF2B5EF4-FFF2-40B4-BE49-F238E27FC236}">
                  <a16:creationId xmlns:a16="http://schemas.microsoft.com/office/drawing/2014/main" id="{8E4BDBA9-6614-C5DF-840C-87B98EA555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5819" y="2634820"/>
              <a:ext cx="2873234" cy="2408626"/>
            </a:xfrm>
            <a:prstGeom prst="rect">
              <a:avLst/>
            </a:prstGeom>
          </p:spPr>
        </p:pic>
      </p:grpSp>
      <p:sp>
        <p:nvSpPr>
          <p:cNvPr id="22" name="Plus Sign 21">
            <a:extLst>
              <a:ext uri="{FF2B5EF4-FFF2-40B4-BE49-F238E27FC236}">
                <a16:creationId xmlns:a16="http://schemas.microsoft.com/office/drawing/2014/main" id="{5EC3B0F6-1818-BD64-1CE4-5585F0949089}"/>
              </a:ext>
            </a:extLst>
          </p:cNvPr>
          <p:cNvSpPr/>
          <p:nvPr/>
        </p:nvSpPr>
        <p:spPr>
          <a:xfrm>
            <a:off x="5703631" y="3485190"/>
            <a:ext cx="624377" cy="707886"/>
          </a:xfrm>
          <a:prstGeom prst="mathPl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Equals 22">
            <a:extLst>
              <a:ext uri="{FF2B5EF4-FFF2-40B4-BE49-F238E27FC236}">
                <a16:creationId xmlns:a16="http://schemas.microsoft.com/office/drawing/2014/main" id="{21858686-5EAB-21A0-18C5-1BDBD7E04F44}"/>
              </a:ext>
            </a:extLst>
          </p:cNvPr>
          <p:cNvSpPr/>
          <p:nvPr/>
        </p:nvSpPr>
        <p:spPr>
          <a:xfrm>
            <a:off x="8511021" y="3603203"/>
            <a:ext cx="682632" cy="589873"/>
          </a:xfrm>
          <a:prstGeom prst="mathEqual">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23987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alculator&#10;&#10;Description automatically generated">
            <a:extLst>
              <a:ext uri="{FF2B5EF4-FFF2-40B4-BE49-F238E27FC236}">
                <a16:creationId xmlns:a16="http://schemas.microsoft.com/office/drawing/2014/main" id="{972B17C4-5386-58BA-911B-DD5410D930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 name="Group 4">
            <a:extLst>
              <a:ext uri="{FF2B5EF4-FFF2-40B4-BE49-F238E27FC236}">
                <a16:creationId xmlns:a16="http://schemas.microsoft.com/office/drawing/2014/main" id="{B630A801-59C5-83B7-51E0-331EEB2542F8}"/>
              </a:ext>
            </a:extLst>
          </p:cNvPr>
          <p:cNvGrpSpPr/>
          <p:nvPr/>
        </p:nvGrpSpPr>
        <p:grpSpPr>
          <a:xfrm>
            <a:off x="331147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D9690DF-5252-7074-2B56-0250C3330956}"/>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AEB6F0A-CE4B-F95B-A2CE-2844AF1C19EE}"/>
                </a:ext>
              </a:extLst>
            </p:cNvPr>
            <p:cNvSpPr txBox="1"/>
            <p:nvPr/>
          </p:nvSpPr>
          <p:spPr>
            <a:xfrm>
              <a:off x="4215539" y="6138555"/>
              <a:ext cx="6535120" cy="707886"/>
            </a:xfrm>
            <a:prstGeom prst="rect">
              <a:avLst/>
            </a:prstGeom>
            <a:noFill/>
          </p:spPr>
          <p:txBody>
            <a:bodyPr wrap="square">
              <a:spAutoFit/>
            </a:bodyPr>
            <a:lstStyle/>
            <a:p>
              <a:pPr rtl="0" fontAlgn="base"/>
              <a:r>
                <a:rPr lang="en-US" sz="2000" b="1" i="0">
                  <a:solidFill>
                    <a:schemeClr val="bg1"/>
                  </a:solidFill>
                  <a:effectLst/>
                </a:rPr>
                <a:t>A Better Plan for the Future: </a:t>
              </a:r>
              <a:r>
                <a:rPr lang="en-US" sz="2000" b="0" i="0">
                  <a:solidFill>
                    <a:schemeClr val="bg1"/>
                  </a:solidFill>
                  <a:effectLst/>
                </a:rPr>
                <a:t> </a:t>
              </a:r>
              <a:r>
                <a:rPr lang="en-US" sz="2000" b="1" i="0">
                  <a:solidFill>
                    <a:schemeClr val="bg1"/>
                  </a:solidFill>
                  <a:effectLst/>
                </a:rPr>
                <a:t>The FBC</a:t>
              </a:r>
            </a:p>
            <a:p>
              <a:pPr rtl="0" fontAlgn="base"/>
              <a:r>
                <a:rPr lang="en-US" sz="2000" b="1" i="1">
                  <a:solidFill>
                    <a:srgbClr val="EBB837"/>
                  </a:solidFill>
                  <a:effectLst/>
                </a:rPr>
                <a:t>Matching Increased Demand with Stabilized Funding</a:t>
              </a:r>
              <a:endParaRPr lang="en-US" sz="2000" b="0" i="0">
                <a:solidFill>
                  <a:srgbClr val="EBB837"/>
                </a:solidFill>
                <a:effectLs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ED4D2EEC-3A04-B247-394D-18E604435C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2" name="TextBox 1">
            <a:extLst>
              <a:ext uri="{FF2B5EF4-FFF2-40B4-BE49-F238E27FC236}">
                <a16:creationId xmlns:a16="http://schemas.microsoft.com/office/drawing/2014/main" id="{58C497BA-7211-7081-8B58-90C510C889F5}"/>
              </a:ext>
            </a:extLst>
          </p:cNvPr>
          <p:cNvSpPr txBox="1"/>
          <p:nvPr/>
        </p:nvSpPr>
        <p:spPr>
          <a:xfrm>
            <a:off x="4104585" y="475282"/>
            <a:ext cx="6586779" cy="707886"/>
          </a:xfrm>
          <a:prstGeom prst="rect">
            <a:avLst/>
          </a:prstGeom>
          <a:noFill/>
        </p:spPr>
        <p:txBody>
          <a:bodyPr wrap="square" rtlCol="0">
            <a:spAutoFit/>
          </a:bodyPr>
          <a:lstStyle/>
          <a:p>
            <a:r>
              <a:rPr lang="en-US" sz="4000" b="1"/>
              <a:t>Current Funding Structure</a:t>
            </a:r>
          </a:p>
        </p:txBody>
      </p:sp>
      <p:sp>
        <p:nvSpPr>
          <p:cNvPr id="9" name="TextBox 8">
            <a:extLst>
              <a:ext uri="{FF2B5EF4-FFF2-40B4-BE49-F238E27FC236}">
                <a16:creationId xmlns:a16="http://schemas.microsoft.com/office/drawing/2014/main" id="{E14CA67E-FA9A-84A0-F3FA-D6F024113CA7}"/>
              </a:ext>
            </a:extLst>
          </p:cNvPr>
          <p:cNvSpPr txBox="1"/>
          <p:nvPr/>
        </p:nvSpPr>
        <p:spPr>
          <a:xfrm>
            <a:off x="3498565" y="1610337"/>
            <a:ext cx="8683044" cy="2092881"/>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2600"/>
              <a:t>$1.50 per $1,000 of AV – Regular Property Tax</a:t>
            </a:r>
          </a:p>
          <a:p>
            <a:pPr marL="457200" indent="-457200">
              <a:buFont typeface="Arial" panose="020B0604020202020204" pitchFamily="34" charset="0"/>
              <a:buChar char="•"/>
            </a:pPr>
            <a:endParaRPr lang="en-US" sz="2600"/>
          </a:p>
          <a:p>
            <a:pPr marL="457200" indent="-457200">
              <a:buFont typeface="Arial" panose="020B0604020202020204" pitchFamily="34" charset="0"/>
              <a:buChar char="•"/>
            </a:pPr>
            <a:r>
              <a:rPr lang="en-US" sz="2600"/>
              <a:t>$ .13 per $1,000 of AV – Maintenance &amp; Operations Levy</a:t>
            </a:r>
          </a:p>
          <a:p>
            <a:pPr marL="457200" indent="-457200">
              <a:buFont typeface="Arial" panose="020B0604020202020204" pitchFamily="34" charset="0"/>
              <a:buChar char="•"/>
            </a:pPr>
            <a:endParaRPr lang="en-US" sz="2600"/>
          </a:p>
          <a:p>
            <a:pPr marL="457200" indent="-457200">
              <a:buFont typeface="Arial" panose="020B0604020202020204" pitchFamily="34" charset="0"/>
              <a:buChar char="•"/>
            </a:pPr>
            <a:r>
              <a:rPr lang="en-US" sz="2600"/>
              <a:t>$ .10 per $1,000 of AV – Safety Improvement Bond</a:t>
            </a:r>
          </a:p>
        </p:txBody>
      </p:sp>
      <p:sp>
        <p:nvSpPr>
          <p:cNvPr id="11" name="TextBox 10">
            <a:extLst>
              <a:ext uri="{FF2B5EF4-FFF2-40B4-BE49-F238E27FC236}">
                <a16:creationId xmlns:a16="http://schemas.microsoft.com/office/drawing/2014/main" id="{7F8CE22A-1A58-1EE7-EB8F-9CBCE82EF55E}"/>
              </a:ext>
            </a:extLst>
          </p:cNvPr>
          <p:cNvSpPr txBox="1"/>
          <p:nvPr/>
        </p:nvSpPr>
        <p:spPr>
          <a:xfrm>
            <a:off x="6456219" y="5694445"/>
            <a:ext cx="5991963" cy="369332"/>
          </a:xfrm>
          <a:prstGeom prst="rect">
            <a:avLst/>
          </a:prstGeom>
          <a:noFill/>
        </p:spPr>
        <p:txBody>
          <a:bodyPr wrap="square" lIns="91440" tIns="45720" rIns="91440" bIns="45720" anchor="t">
            <a:spAutoFit/>
          </a:bodyPr>
          <a:lstStyle/>
          <a:p>
            <a:r>
              <a:rPr lang="en-US" i="1"/>
              <a:t>*Estimated 2024 levy rates based on 2024 budget</a:t>
            </a:r>
          </a:p>
        </p:txBody>
      </p:sp>
      <p:sp>
        <p:nvSpPr>
          <p:cNvPr id="12" name="TextBox 11">
            <a:extLst>
              <a:ext uri="{FF2B5EF4-FFF2-40B4-BE49-F238E27FC236}">
                <a16:creationId xmlns:a16="http://schemas.microsoft.com/office/drawing/2014/main" id="{248C14BF-B056-6287-4699-CA712C550271}"/>
              </a:ext>
            </a:extLst>
          </p:cNvPr>
          <p:cNvSpPr txBox="1"/>
          <p:nvPr/>
        </p:nvSpPr>
        <p:spPr>
          <a:xfrm>
            <a:off x="4215539" y="5694445"/>
            <a:ext cx="2923309" cy="369332"/>
          </a:xfrm>
          <a:prstGeom prst="rect">
            <a:avLst/>
          </a:prstGeom>
          <a:noFill/>
        </p:spPr>
        <p:txBody>
          <a:bodyPr wrap="square">
            <a:spAutoFit/>
          </a:bodyPr>
          <a:lstStyle/>
          <a:p>
            <a:r>
              <a:rPr lang="en-US" i="1"/>
              <a:t>AV = Assessed Value</a:t>
            </a:r>
          </a:p>
        </p:txBody>
      </p:sp>
      <p:sp>
        <p:nvSpPr>
          <p:cNvPr id="14" name="TextBox 13">
            <a:extLst>
              <a:ext uri="{FF2B5EF4-FFF2-40B4-BE49-F238E27FC236}">
                <a16:creationId xmlns:a16="http://schemas.microsoft.com/office/drawing/2014/main" id="{7C64ADB8-5CC5-C518-4575-4CB30B06E111}"/>
              </a:ext>
            </a:extLst>
          </p:cNvPr>
          <p:cNvSpPr txBox="1"/>
          <p:nvPr/>
        </p:nvSpPr>
        <p:spPr>
          <a:xfrm>
            <a:off x="3758339" y="3872184"/>
            <a:ext cx="8163497" cy="523220"/>
          </a:xfrm>
          <a:prstGeom prst="rect">
            <a:avLst/>
          </a:prstGeom>
          <a:noFill/>
        </p:spPr>
        <p:txBody>
          <a:bodyPr wrap="square" lIns="91440" tIns="45720" rIns="91440" bIns="45720" anchor="t">
            <a:spAutoFit/>
          </a:bodyPr>
          <a:lstStyle/>
          <a:p>
            <a:r>
              <a:rPr lang="en-US" sz="2800" b="1"/>
              <a:t>$1.73 per $1,000 of AV = Total Fire Levy Rate</a:t>
            </a:r>
          </a:p>
        </p:txBody>
      </p:sp>
      <p:cxnSp>
        <p:nvCxnSpPr>
          <p:cNvPr id="16" name="Straight Connector 15">
            <a:extLst>
              <a:ext uri="{FF2B5EF4-FFF2-40B4-BE49-F238E27FC236}">
                <a16:creationId xmlns:a16="http://schemas.microsoft.com/office/drawing/2014/main" id="{610E9340-ECAF-E77E-5B63-FF7843579062}"/>
              </a:ext>
            </a:extLst>
          </p:cNvPr>
          <p:cNvCxnSpPr/>
          <p:nvPr/>
        </p:nvCxnSpPr>
        <p:spPr>
          <a:xfrm>
            <a:off x="3837708" y="3800201"/>
            <a:ext cx="7793182"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88618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firefighter standing next to a fire hydrant&#10;&#10;Description automatically generated">
            <a:extLst>
              <a:ext uri="{FF2B5EF4-FFF2-40B4-BE49-F238E27FC236}">
                <a16:creationId xmlns:a16="http://schemas.microsoft.com/office/drawing/2014/main" id="{636E670F-0F3D-8D19-5791-972AA15CF1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9" name="Group 8">
            <a:extLst>
              <a:ext uri="{FF2B5EF4-FFF2-40B4-BE49-F238E27FC236}">
                <a16:creationId xmlns:a16="http://schemas.microsoft.com/office/drawing/2014/main" id="{E8CF5094-7591-1D48-C36C-A1F15A222835}"/>
              </a:ext>
            </a:extLst>
          </p:cNvPr>
          <p:cNvGrpSpPr/>
          <p:nvPr/>
        </p:nvGrpSpPr>
        <p:grpSpPr>
          <a:xfrm>
            <a:off x="331147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167C91B-B502-A65E-16D5-EAD7A4E217F8}"/>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3A4F432-72A8-C625-ABAB-E64BC334B51D}"/>
                </a:ext>
              </a:extLst>
            </p:cNvPr>
            <p:cNvSpPr txBox="1"/>
            <p:nvPr/>
          </p:nvSpPr>
          <p:spPr>
            <a:xfrm>
              <a:off x="4215539" y="6138555"/>
              <a:ext cx="6535120" cy="707886"/>
            </a:xfrm>
            <a:prstGeom prst="rect">
              <a:avLst/>
            </a:prstGeom>
            <a:noFill/>
          </p:spPr>
          <p:txBody>
            <a:bodyPr wrap="square" lIns="91440" tIns="45720" rIns="91440" bIns="45720" anchor="t">
              <a:spAutoFit/>
            </a:bodyPr>
            <a:lstStyle/>
            <a:p>
              <a:pPr rtl="0" fontAlgn="base"/>
              <a:r>
                <a:rPr lang="en-US" sz="2000" b="1" i="0">
                  <a:solidFill>
                    <a:schemeClr val="bg1"/>
                  </a:solidFill>
                  <a:effectLst/>
                </a:rPr>
                <a:t>A Better Plan for the Future: </a:t>
              </a:r>
              <a:r>
                <a:rPr lang="en-US" sz="2000" b="0" i="0">
                  <a:solidFill>
                    <a:schemeClr val="bg1"/>
                  </a:solidFill>
                  <a:effectLst/>
                </a:rPr>
                <a:t> </a:t>
              </a:r>
              <a:r>
                <a:rPr lang="en-US" sz="2000" b="1" i="0">
                  <a:solidFill>
                    <a:schemeClr val="bg1"/>
                  </a:solidFill>
                  <a:effectLst/>
                </a:rPr>
                <a:t>The FBC</a:t>
              </a:r>
            </a:p>
            <a:p>
              <a:pPr fontAlgn="base"/>
              <a:r>
                <a:rPr lang="en-US" sz="2000" b="1" i="1">
                  <a:solidFill>
                    <a:srgbClr val="EBB837"/>
                  </a:solidFill>
                  <a:effectLst/>
                </a:rPr>
                <a:t>Matching </a:t>
              </a:r>
              <a:r>
                <a:rPr lang="en-US" sz="2000" b="1" i="1">
                  <a:solidFill>
                    <a:srgbClr val="EBB837"/>
                  </a:solidFill>
                </a:rPr>
                <a:t>Rising Demand</a:t>
              </a:r>
              <a:r>
                <a:rPr lang="en-US" sz="2000" b="1" i="1">
                  <a:solidFill>
                    <a:srgbClr val="EBB837"/>
                  </a:solidFill>
                  <a:effectLst/>
                </a:rPr>
                <a:t> with Stabilized Funding</a:t>
              </a:r>
              <a:endParaRPr lang="en-US" sz="2000" b="0" i="0">
                <a:solidFill>
                  <a:srgbClr val="EBB837"/>
                </a:solidFill>
                <a:effectLs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CD0C9341-2F7F-6C43-D307-2A6368814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4" name="TextBox 3">
            <a:extLst>
              <a:ext uri="{FF2B5EF4-FFF2-40B4-BE49-F238E27FC236}">
                <a16:creationId xmlns:a16="http://schemas.microsoft.com/office/drawing/2014/main" id="{261C3C80-7937-8CC1-E8C3-09E55CE17FF0}"/>
              </a:ext>
            </a:extLst>
          </p:cNvPr>
          <p:cNvSpPr txBox="1"/>
          <p:nvPr/>
        </p:nvSpPr>
        <p:spPr>
          <a:xfrm>
            <a:off x="3678264" y="1996459"/>
            <a:ext cx="7919634" cy="1384995"/>
          </a:xfrm>
          <a:prstGeom prst="rect">
            <a:avLst/>
          </a:prstGeom>
          <a:noFill/>
        </p:spPr>
        <p:txBody>
          <a:bodyPr wrap="square" lIns="91440" tIns="45720" rIns="91440" bIns="45720" anchor="t">
            <a:spAutoFit/>
          </a:bodyPr>
          <a:lstStyle/>
          <a:p>
            <a:pPr algn="ctr"/>
            <a:r>
              <a:rPr lang="en-US" sz="2800" b="1" i="1"/>
              <a:t>South King Fire is proposing a more stabilized funding approach with </a:t>
            </a:r>
          </a:p>
          <a:p>
            <a:pPr algn="ctr"/>
            <a:r>
              <a:rPr lang="en-US" sz="2800" b="1" i="1"/>
              <a:t>the Fire Benefit Charge (FBC).  </a:t>
            </a:r>
          </a:p>
        </p:txBody>
      </p:sp>
      <p:sp>
        <p:nvSpPr>
          <p:cNvPr id="12" name="TextBox 11">
            <a:extLst>
              <a:ext uri="{FF2B5EF4-FFF2-40B4-BE49-F238E27FC236}">
                <a16:creationId xmlns:a16="http://schemas.microsoft.com/office/drawing/2014/main" id="{B4F85BEA-D1F5-C8E7-9C16-36C072B79BAD}"/>
              </a:ext>
            </a:extLst>
          </p:cNvPr>
          <p:cNvSpPr txBox="1"/>
          <p:nvPr/>
        </p:nvSpPr>
        <p:spPr>
          <a:xfrm>
            <a:off x="4329545" y="3825909"/>
            <a:ext cx="6736244" cy="1569660"/>
          </a:xfrm>
          <a:prstGeom prst="rect">
            <a:avLst/>
          </a:prstGeom>
          <a:solidFill>
            <a:schemeClr val="bg1">
              <a:lumMod val="85000"/>
            </a:schemeClr>
          </a:solidFill>
        </p:spPr>
        <p:txBody>
          <a:bodyPr wrap="square">
            <a:spAutoFit/>
          </a:bodyPr>
          <a:lstStyle/>
          <a:p>
            <a:pPr algn="ctr"/>
            <a:r>
              <a:rPr lang="en-US" sz="2400" b="1"/>
              <a:t>This will help better meet the current and future demands of our community by providing improved access to resources when responding to fire and emergency situations. </a:t>
            </a:r>
          </a:p>
        </p:txBody>
      </p:sp>
      <p:pic>
        <p:nvPicPr>
          <p:cNvPr id="5" name="Picture 4" descr="A group of colorful rectangular signs&#10;&#10;Description automatically generated">
            <a:extLst>
              <a:ext uri="{FF2B5EF4-FFF2-40B4-BE49-F238E27FC236}">
                <a16:creationId xmlns:a16="http://schemas.microsoft.com/office/drawing/2014/main" id="{CC4FFECD-10D4-C674-5599-E570C2723E3A}"/>
              </a:ext>
            </a:extLst>
          </p:cNvPr>
          <p:cNvPicPr>
            <a:picLocks noChangeAspect="1"/>
          </p:cNvPicPr>
          <p:nvPr/>
        </p:nvPicPr>
        <p:blipFill rotWithShape="1">
          <a:blip r:embed="rId6">
            <a:extLst>
              <a:ext uri="{28A0092B-C50C-407E-A947-70E740481C1C}">
                <a14:useLocalDpi xmlns:a14="http://schemas.microsoft.com/office/drawing/2010/main" val="0"/>
              </a:ext>
            </a:extLst>
          </a:blip>
          <a:srcRect t="32256" b="32764"/>
          <a:stretch/>
        </p:blipFill>
        <p:spPr>
          <a:xfrm>
            <a:off x="3473239" y="22189"/>
            <a:ext cx="7667874" cy="1508728"/>
          </a:xfrm>
          <a:prstGeom prst="rect">
            <a:avLst/>
          </a:prstGeom>
        </p:spPr>
      </p:pic>
    </p:spTree>
    <p:extLst>
      <p:ext uri="{BB962C8B-B14F-4D97-AF65-F5344CB8AC3E}">
        <p14:creationId xmlns:p14="http://schemas.microsoft.com/office/powerpoint/2010/main" val="1554227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alculator&#10;&#10;Description automatically generated">
            <a:extLst>
              <a:ext uri="{FF2B5EF4-FFF2-40B4-BE49-F238E27FC236}">
                <a16:creationId xmlns:a16="http://schemas.microsoft.com/office/drawing/2014/main" id="{972B17C4-5386-58BA-911B-DD5410D930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 name="Group 4">
            <a:extLst>
              <a:ext uri="{FF2B5EF4-FFF2-40B4-BE49-F238E27FC236}">
                <a16:creationId xmlns:a16="http://schemas.microsoft.com/office/drawing/2014/main" id="{B630A801-59C5-83B7-51E0-331EEB2542F8}"/>
              </a:ext>
            </a:extLst>
          </p:cNvPr>
          <p:cNvGrpSpPr/>
          <p:nvPr/>
        </p:nvGrpSpPr>
        <p:grpSpPr>
          <a:xfrm>
            <a:off x="3311470" y="6075336"/>
            <a:ext cx="8880529" cy="832660"/>
            <a:chOff x="3311470" y="6075336"/>
            <a:chExt cx="8880529" cy="832660"/>
          </a:xfrm>
        </p:grpSpPr>
        <p:pic>
          <p:nvPicPr>
            <p:cNvPr id="6" name="Picture 5" descr="A screenshot of a computer&#10;&#10;Description automatically generated">
              <a:extLst>
                <a:ext uri="{FF2B5EF4-FFF2-40B4-BE49-F238E27FC236}">
                  <a16:creationId xmlns:a16="http://schemas.microsoft.com/office/drawing/2014/main" id="{5D9690DF-5252-7074-2B56-0250C3330956}"/>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AEB6F0A-CE4B-F95B-A2CE-2844AF1C19EE}"/>
                </a:ext>
              </a:extLst>
            </p:cNvPr>
            <p:cNvSpPr txBox="1"/>
            <p:nvPr/>
          </p:nvSpPr>
          <p:spPr>
            <a:xfrm>
              <a:off x="4215539" y="6138555"/>
              <a:ext cx="6535120" cy="769441"/>
            </a:xfrm>
            <a:prstGeom prst="rect">
              <a:avLst/>
            </a:prstGeom>
            <a:noFill/>
          </p:spPr>
          <p:txBody>
            <a:bodyPr wrap="square" lIns="91440" tIns="45720" rIns="91440" bIns="45720" anchor="t">
              <a:spAutoFit/>
            </a:bodyPr>
            <a:lstStyle/>
            <a:p>
              <a:pPr fontAlgn="base"/>
              <a:r>
                <a:rPr lang="en-US" sz="2200" b="1" i="0">
                  <a:solidFill>
                    <a:schemeClr val="bg1"/>
                  </a:solidFill>
                  <a:effectLst/>
                </a:rPr>
                <a:t>A Better Plan for the Future: </a:t>
              </a:r>
              <a:r>
                <a:rPr lang="en-US" sz="2200" b="0" i="0">
                  <a:solidFill>
                    <a:schemeClr val="bg1"/>
                  </a:solidFill>
                  <a:effectLst/>
                </a:rPr>
                <a:t> </a:t>
              </a:r>
              <a:r>
                <a:rPr lang="en-US" sz="2200" b="1">
                  <a:solidFill>
                    <a:schemeClr val="bg1"/>
                  </a:solidFill>
                </a:rPr>
                <a:t>The FBC</a:t>
              </a:r>
              <a:endParaRPr lang="en-US" sz="2200" b="1" i="0">
                <a:solidFill>
                  <a:schemeClr val="bg1"/>
                </a:solidFill>
                <a:effectLst/>
              </a:endParaRPr>
            </a:p>
            <a:p>
              <a:pPr rtl="0" fontAlgn="base"/>
              <a:r>
                <a:rPr lang="en-US" sz="2200" b="1" i="1">
                  <a:solidFill>
                    <a:srgbClr val="EBB837"/>
                  </a:solidFill>
                  <a:effectLst/>
                </a:rPr>
                <a:t>Matching </a:t>
              </a:r>
              <a:r>
                <a:rPr lang="en-US" sz="2200" b="1" i="1">
                  <a:solidFill>
                    <a:srgbClr val="EBB837"/>
                  </a:solidFill>
                </a:rPr>
                <a:t>Rising</a:t>
              </a:r>
              <a:r>
                <a:rPr lang="en-US" sz="2200" b="1" i="1">
                  <a:solidFill>
                    <a:srgbClr val="EBB837"/>
                  </a:solidFill>
                  <a:effectLst/>
                </a:rPr>
                <a:t> Demand with Stabilized Funding</a:t>
              </a:r>
              <a:endParaRPr lang="en-US" sz="2200" b="0" i="0">
                <a:solidFill>
                  <a:srgbClr val="EBB837"/>
                </a:solidFill>
                <a:effectLs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ED4D2EEC-3A04-B247-394D-18E604435C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2" name="TextBox 1">
            <a:extLst>
              <a:ext uri="{FF2B5EF4-FFF2-40B4-BE49-F238E27FC236}">
                <a16:creationId xmlns:a16="http://schemas.microsoft.com/office/drawing/2014/main" id="{D433C3F6-760E-506B-3C71-E87D542DC6B3}"/>
              </a:ext>
            </a:extLst>
          </p:cNvPr>
          <p:cNvSpPr txBox="1"/>
          <p:nvPr/>
        </p:nvSpPr>
        <p:spPr>
          <a:xfrm>
            <a:off x="3473239" y="1821951"/>
            <a:ext cx="8469751"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600"/>
              <a:t>The FBC is a more sustainable approach that distributes costs for the delivery of fire protection services.</a:t>
            </a:r>
          </a:p>
          <a:p>
            <a:pPr marL="285750" indent="-285750">
              <a:buFont typeface="Arial,Sans-Serif"/>
              <a:buChar char="•"/>
            </a:pPr>
            <a:endParaRPr lang="en-US" sz="2600"/>
          </a:p>
          <a:p>
            <a:pPr marL="285750" indent="-285750">
              <a:buFont typeface="Arial,Sans-Serif"/>
              <a:buChar char="•"/>
            </a:pPr>
            <a:r>
              <a:rPr lang="en-US" sz="2600">
                <a:cs typeface="Arial"/>
              </a:rPr>
              <a:t>Communities in other fire districts have supported the FBC, dating as far back as 2003:</a:t>
            </a:r>
            <a:endParaRPr lang="en-US" sz="2200">
              <a:cs typeface="Arial"/>
            </a:endParaRPr>
          </a:p>
        </p:txBody>
      </p:sp>
      <p:pic>
        <p:nvPicPr>
          <p:cNvPr id="14" name="Picture 13" descr="A group of colorful rectangular signs&#10;&#10;Description automatically generated">
            <a:extLst>
              <a:ext uri="{FF2B5EF4-FFF2-40B4-BE49-F238E27FC236}">
                <a16:creationId xmlns:a16="http://schemas.microsoft.com/office/drawing/2014/main" id="{7071B194-D932-3E6F-C89C-D5B6F9F0325A}"/>
              </a:ext>
            </a:extLst>
          </p:cNvPr>
          <p:cNvPicPr>
            <a:picLocks noChangeAspect="1"/>
          </p:cNvPicPr>
          <p:nvPr/>
        </p:nvPicPr>
        <p:blipFill rotWithShape="1">
          <a:blip r:embed="rId6">
            <a:extLst>
              <a:ext uri="{28A0092B-C50C-407E-A947-70E740481C1C}">
                <a14:useLocalDpi xmlns:a14="http://schemas.microsoft.com/office/drawing/2010/main" val="0"/>
              </a:ext>
            </a:extLst>
          </a:blip>
          <a:srcRect t="32256" b="32764"/>
          <a:stretch/>
        </p:blipFill>
        <p:spPr>
          <a:xfrm>
            <a:off x="3473239" y="22189"/>
            <a:ext cx="7667874" cy="1508728"/>
          </a:xfrm>
          <a:prstGeom prst="rect">
            <a:avLst/>
          </a:prstGeom>
        </p:spPr>
      </p:pic>
      <p:sp>
        <p:nvSpPr>
          <p:cNvPr id="16" name="TextBox 15">
            <a:extLst>
              <a:ext uri="{FF2B5EF4-FFF2-40B4-BE49-F238E27FC236}">
                <a16:creationId xmlns:a16="http://schemas.microsoft.com/office/drawing/2014/main" id="{8CA9E85D-7D69-BF99-4F61-A4AC604DC4F0}"/>
              </a:ext>
            </a:extLst>
          </p:cNvPr>
          <p:cNvSpPr txBox="1"/>
          <p:nvPr/>
        </p:nvSpPr>
        <p:spPr>
          <a:xfrm>
            <a:off x="3745714" y="3975758"/>
            <a:ext cx="3962400" cy="1785104"/>
          </a:xfrm>
          <a:prstGeom prst="rect">
            <a:avLst/>
          </a:prstGeom>
          <a:noFill/>
        </p:spPr>
        <p:txBody>
          <a:bodyPr wrap="square" rtlCol="0">
            <a:spAutoFit/>
          </a:bodyPr>
          <a:lstStyle/>
          <a:p>
            <a:pPr marL="342900" indent="-342900">
              <a:buFont typeface="Courier New" panose="02070309020205020404" pitchFamily="49" charset="0"/>
              <a:buChar char="o"/>
            </a:pPr>
            <a:r>
              <a:rPr lang="en-US" sz="2200" i="1"/>
              <a:t>Central Pierce Fire &amp; Rescue</a:t>
            </a:r>
          </a:p>
          <a:p>
            <a:pPr marL="342900" indent="-342900">
              <a:buFont typeface="Courier New" panose="02070309020205020404" pitchFamily="49" charset="0"/>
              <a:buChar char="o"/>
            </a:pPr>
            <a:r>
              <a:rPr lang="en-US" sz="2200" i="1"/>
              <a:t>Graham Fire &amp; Rescue</a:t>
            </a:r>
          </a:p>
          <a:p>
            <a:pPr marL="342900" indent="-342900">
              <a:buFont typeface="Courier New" panose="02070309020205020404" pitchFamily="49" charset="0"/>
              <a:buChar char="o"/>
            </a:pPr>
            <a:r>
              <a:rPr lang="en-US" sz="2200" i="1"/>
              <a:t>King County Fire District 40</a:t>
            </a:r>
          </a:p>
          <a:p>
            <a:pPr marL="342900" indent="-342900">
              <a:buFont typeface="Courier New" panose="02070309020205020404" pitchFamily="49" charset="0"/>
              <a:buChar char="o"/>
            </a:pPr>
            <a:r>
              <a:rPr lang="en-US" sz="2200" i="1"/>
              <a:t>Puget Sound Regional Fire Authority (Kent)</a:t>
            </a:r>
          </a:p>
        </p:txBody>
      </p:sp>
      <p:sp>
        <p:nvSpPr>
          <p:cNvPr id="17" name="TextBox 16">
            <a:extLst>
              <a:ext uri="{FF2B5EF4-FFF2-40B4-BE49-F238E27FC236}">
                <a16:creationId xmlns:a16="http://schemas.microsoft.com/office/drawing/2014/main" id="{B8D14F39-3181-F5D5-794D-AC8358CF52AF}"/>
              </a:ext>
            </a:extLst>
          </p:cNvPr>
          <p:cNvSpPr txBox="1"/>
          <p:nvPr/>
        </p:nvSpPr>
        <p:spPr>
          <a:xfrm>
            <a:off x="7827933" y="3975758"/>
            <a:ext cx="3962400" cy="1785104"/>
          </a:xfrm>
          <a:prstGeom prst="rect">
            <a:avLst/>
          </a:prstGeom>
          <a:noFill/>
        </p:spPr>
        <p:txBody>
          <a:bodyPr wrap="square" rtlCol="0">
            <a:spAutoFit/>
          </a:bodyPr>
          <a:lstStyle/>
          <a:p>
            <a:pPr marL="342900" indent="-342900">
              <a:buFont typeface="Courier New" panose="02070309020205020404" pitchFamily="49" charset="0"/>
              <a:buChar char="o"/>
            </a:pPr>
            <a:r>
              <a:rPr lang="en-US" sz="2200" i="1"/>
              <a:t>Renton Regional Fire Authority </a:t>
            </a:r>
          </a:p>
          <a:p>
            <a:pPr marL="342900" indent="-342900">
              <a:buFont typeface="Courier New" panose="02070309020205020404" pitchFamily="49" charset="0"/>
              <a:buChar char="o"/>
            </a:pPr>
            <a:r>
              <a:rPr lang="en-US" sz="2200" i="1"/>
              <a:t>Valley Regional Fire Authority (Auburn)</a:t>
            </a:r>
          </a:p>
          <a:p>
            <a:pPr marL="342900" indent="-342900">
              <a:buFont typeface="Courier New" panose="02070309020205020404" pitchFamily="49" charset="0"/>
              <a:buChar char="o"/>
            </a:pPr>
            <a:r>
              <a:rPr lang="en-US" sz="2200" i="1"/>
              <a:t>Woodinville Fire &amp; Rescue</a:t>
            </a:r>
          </a:p>
        </p:txBody>
      </p:sp>
    </p:spTree>
    <p:extLst>
      <p:ext uri="{BB962C8B-B14F-4D97-AF65-F5344CB8AC3E}">
        <p14:creationId xmlns:p14="http://schemas.microsoft.com/office/powerpoint/2010/main" val="3128698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alculator&#10;&#10;Description automatically generated">
            <a:extLst>
              <a:ext uri="{FF2B5EF4-FFF2-40B4-BE49-F238E27FC236}">
                <a16:creationId xmlns:a16="http://schemas.microsoft.com/office/drawing/2014/main" id="{972B17C4-5386-58BA-911B-DD5410D930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5" name="Group 4">
            <a:extLst>
              <a:ext uri="{FF2B5EF4-FFF2-40B4-BE49-F238E27FC236}">
                <a16:creationId xmlns:a16="http://schemas.microsoft.com/office/drawing/2014/main" id="{B630A801-59C5-83B7-51E0-331EEB2542F8}"/>
              </a:ext>
            </a:extLst>
          </p:cNvPr>
          <p:cNvGrpSpPr/>
          <p:nvPr/>
        </p:nvGrpSpPr>
        <p:grpSpPr>
          <a:xfrm>
            <a:off x="3311470" y="6075336"/>
            <a:ext cx="8880529" cy="832660"/>
            <a:chOff x="3311470" y="6075336"/>
            <a:chExt cx="8880529" cy="832660"/>
          </a:xfrm>
        </p:grpSpPr>
        <p:pic>
          <p:nvPicPr>
            <p:cNvPr id="6" name="Picture 5" descr="A screenshot of a computer&#10;&#10;Description automatically generated">
              <a:extLst>
                <a:ext uri="{FF2B5EF4-FFF2-40B4-BE49-F238E27FC236}">
                  <a16:creationId xmlns:a16="http://schemas.microsoft.com/office/drawing/2014/main" id="{5D9690DF-5252-7074-2B56-0250C3330956}"/>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AEB6F0A-CE4B-F95B-A2CE-2844AF1C19EE}"/>
                </a:ext>
              </a:extLst>
            </p:cNvPr>
            <p:cNvSpPr txBox="1"/>
            <p:nvPr/>
          </p:nvSpPr>
          <p:spPr>
            <a:xfrm>
              <a:off x="4215539" y="6138555"/>
              <a:ext cx="6535120" cy="769441"/>
            </a:xfrm>
            <a:prstGeom prst="rect">
              <a:avLst/>
            </a:prstGeom>
            <a:noFill/>
          </p:spPr>
          <p:txBody>
            <a:bodyPr wrap="square" lIns="91440" tIns="45720" rIns="91440" bIns="45720" anchor="t">
              <a:spAutoFit/>
            </a:bodyPr>
            <a:lstStyle/>
            <a:p>
              <a:pPr fontAlgn="base"/>
              <a:r>
                <a:rPr lang="en-US" sz="2200" b="1" i="0">
                  <a:solidFill>
                    <a:schemeClr val="bg1"/>
                  </a:solidFill>
                  <a:effectLst/>
                </a:rPr>
                <a:t>A Better Plan for the Future: </a:t>
              </a:r>
              <a:r>
                <a:rPr lang="en-US" sz="2200" b="0" i="0">
                  <a:solidFill>
                    <a:schemeClr val="bg1"/>
                  </a:solidFill>
                  <a:effectLst/>
                </a:rPr>
                <a:t> </a:t>
              </a:r>
              <a:r>
                <a:rPr lang="en-US" sz="2200" b="1">
                  <a:solidFill>
                    <a:schemeClr val="bg1"/>
                  </a:solidFill>
                </a:rPr>
                <a:t>The FBC</a:t>
              </a:r>
              <a:endParaRPr lang="en-US" sz="2200" b="1" i="0">
                <a:solidFill>
                  <a:schemeClr val="bg1"/>
                </a:solidFill>
                <a:effectLst/>
              </a:endParaRPr>
            </a:p>
            <a:p>
              <a:pPr rtl="0" fontAlgn="base"/>
              <a:r>
                <a:rPr lang="en-US" sz="2200" b="1" i="1">
                  <a:solidFill>
                    <a:srgbClr val="EBB837"/>
                  </a:solidFill>
                  <a:effectLst/>
                </a:rPr>
                <a:t>Matching </a:t>
              </a:r>
              <a:r>
                <a:rPr lang="en-US" sz="2200" b="1" i="1">
                  <a:solidFill>
                    <a:srgbClr val="EBB837"/>
                  </a:solidFill>
                </a:rPr>
                <a:t>Rising</a:t>
              </a:r>
              <a:r>
                <a:rPr lang="en-US" sz="2200" b="1" i="1">
                  <a:solidFill>
                    <a:srgbClr val="EBB837"/>
                  </a:solidFill>
                  <a:effectLst/>
                </a:rPr>
                <a:t> Demand with Stabilized Funding</a:t>
              </a:r>
              <a:endParaRPr lang="en-US" sz="2200" b="0" i="0">
                <a:solidFill>
                  <a:srgbClr val="EBB837"/>
                </a:solidFill>
                <a:effectLs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ED4D2EEC-3A04-B247-394D-18E604435C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11" name="TextBox 10">
            <a:extLst>
              <a:ext uri="{FF2B5EF4-FFF2-40B4-BE49-F238E27FC236}">
                <a16:creationId xmlns:a16="http://schemas.microsoft.com/office/drawing/2014/main" id="{8E7B0923-0253-B203-B468-B5FA27CAB91C}"/>
              </a:ext>
            </a:extLst>
          </p:cNvPr>
          <p:cNvSpPr txBox="1"/>
          <p:nvPr/>
        </p:nvSpPr>
        <p:spPr>
          <a:xfrm>
            <a:off x="3668612" y="4868678"/>
            <a:ext cx="7879152" cy="1123712"/>
          </a:xfrm>
          <a:prstGeom prst="round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i="1">
                <a:solidFill>
                  <a:schemeClr val="tx1"/>
                </a:solidFill>
              </a:rPr>
              <a:t>Smaller structures (such as single-family homes) pay less </a:t>
            </a:r>
            <a:r>
              <a:rPr lang="en-US" sz="2000" i="1">
                <a:solidFill>
                  <a:schemeClr val="tx1"/>
                </a:solidFill>
              </a:rPr>
              <a:t>than larger buildings (i.e. commercial buildings </a:t>
            </a:r>
            <a:r>
              <a:rPr lang="en-US" sz="2000" b="1" i="1">
                <a:solidFill>
                  <a:schemeClr val="tx1"/>
                </a:solidFill>
              </a:rPr>
              <a:t>because it takes fewer resources to protect them in a fire.  </a:t>
            </a:r>
            <a:r>
              <a:rPr lang="en-US" sz="2000" b="1">
                <a:solidFill>
                  <a:schemeClr val="tx1"/>
                </a:solidFill>
              </a:rPr>
              <a:t>​</a:t>
            </a:r>
          </a:p>
        </p:txBody>
      </p:sp>
      <p:pic>
        <p:nvPicPr>
          <p:cNvPr id="14" name="Picture 13" descr="A group of colorful rectangular signs&#10;&#10;Description automatically generated">
            <a:extLst>
              <a:ext uri="{FF2B5EF4-FFF2-40B4-BE49-F238E27FC236}">
                <a16:creationId xmlns:a16="http://schemas.microsoft.com/office/drawing/2014/main" id="{7071B194-D932-3E6F-C89C-D5B6F9F0325A}"/>
              </a:ext>
            </a:extLst>
          </p:cNvPr>
          <p:cNvPicPr>
            <a:picLocks noChangeAspect="1"/>
          </p:cNvPicPr>
          <p:nvPr/>
        </p:nvPicPr>
        <p:blipFill rotWithShape="1">
          <a:blip r:embed="rId6">
            <a:extLst>
              <a:ext uri="{28A0092B-C50C-407E-A947-70E740481C1C}">
                <a14:useLocalDpi xmlns:a14="http://schemas.microsoft.com/office/drawing/2010/main" val="0"/>
              </a:ext>
            </a:extLst>
          </a:blip>
          <a:srcRect t="32256" b="32764"/>
          <a:stretch/>
        </p:blipFill>
        <p:spPr>
          <a:xfrm>
            <a:off x="3473239" y="22189"/>
            <a:ext cx="7667874" cy="1508728"/>
          </a:xfrm>
          <a:prstGeom prst="rect">
            <a:avLst/>
          </a:prstGeom>
        </p:spPr>
      </p:pic>
      <p:sp>
        <p:nvSpPr>
          <p:cNvPr id="9" name="Rectangle 8">
            <a:extLst>
              <a:ext uri="{FF2B5EF4-FFF2-40B4-BE49-F238E27FC236}">
                <a16:creationId xmlns:a16="http://schemas.microsoft.com/office/drawing/2014/main" id="{F7F0635F-6F3C-00AF-234B-C5F422FB1F27}"/>
              </a:ext>
            </a:extLst>
          </p:cNvPr>
          <p:cNvSpPr/>
          <p:nvPr/>
        </p:nvSpPr>
        <p:spPr>
          <a:xfrm>
            <a:off x="3668612" y="1530917"/>
            <a:ext cx="7879152" cy="3152660"/>
          </a:xfrm>
          <a:prstGeom prst="rect">
            <a:avLst/>
          </a:prstGeom>
          <a:solidFill>
            <a:srgbClr val="2E3A6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a:t>What is a Fire Benefit Charge?</a:t>
            </a:r>
          </a:p>
          <a:p>
            <a:pPr marL="285750" indent="-285750">
              <a:buFont typeface="Arial,Sans-Serif"/>
              <a:buChar char="•"/>
            </a:pPr>
            <a:r>
              <a:rPr lang="en-US" sz="2800"/>
              <a:t>The FBC is not a tax.  </a:t>
            </a:r>
          </a:p>
          <a:p>
            <a:pPr marL="285750" indent="-285750">
              <a:buFont typeface="Arial,Sans-Serif"/>
              <a:buChar char="•"/>
            </a:pPr>
            <a:r>
              <a:rPr lang="en-US" sz="2800"/>
              <a:t>It’s a fee based on structure size, property use, and fire risk factors.</a:t>
            </a:r>
          </a:p>
          <a:p>
            <a:pPr marL="285750" indent="-285750">
              <a:buFont typeface="Arial,Sans-Serif"/>
              <a:buChar char="•"/>
            </a:pPr>
            <a:r>
              <a:rPr lang="en-US" sz="2800"/>
              <a:t>It aims to place more cost on structures with higher fire risk and resource needs, and less cost to those with lower risk or resource needs.</a:t>
            </a:r>
          </a:p>
        </p:txBody>
      </p:sp>
    </p:spTree>
    <p:extLst>
      <p:ext uri="{BB962C8B-B14F-4D97-AF65-F5344CB8AC3E}">
        <p14:creationId xmlns:p14="http://schemas.microsoft.com/office/powerpoint/2010/main" val="114843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5151670-E5C0-27C4-B778-544BEEFA95D8}"/>
              </a:ext>
            </a:extLst>
          </p:cNvPr>
          <p:cNvSpPr/>
          <p:nvPr/>
        </p:nvSpPr>
        <p:spPr>
          <a:xfrm>
            <a:off x="5898757" y="-56769"/>
            <a:ext cx="287718" cy="614856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67E953-E4AA-9FDF-2B16-DF605E85E31F}"/>
              </a:ext>
            </a:extLst>
          </p:cNvPr>
          <p:cNvSpPr/>
          <p:nvPr/>
        </p:nvSpPr>
        <p:spPr>
          <a:xfrm>
            <a:off x="-28187" y="0"/>
            <a:ext cx="5926944" cy="614258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pic>
        <p:nvPicPr>
          <p:cNvPr id="6" name="Picture 5" descr="A screenshot of a computer&#10;&#10;Description automatically generated">
            <a:extLst>
              <a:ext uri="{FF2B5EF4-FFF2-40B4-BE49-F238E27FC236}">
                <a16:creationId xmlns:a16="http://schemas.microsoft.com/office/drawing/2014/main" id="{5D9690DF-5252-7074-2B56-0250C3330956}"/>
              </a:ext>
            </a:extLst>
          </p:cNvPr>
          <p:cNvPicPr>
            <a:picLocks noChangeAspect="1"/>
          </p:cNvPicPr>
          <p:nvPr/>
        </p:nvPicPr>
        <p:blipFill rotWithShape="1">
          <a:blip r:embed="rId3">
            <a:extLst>
              <a:ext uri="{28A0092B-C50C-407E-A947-70E740481C1C}">
                <a14:useLocalDpi xmlns:a14="http://schemas.microsoft.com/office/drawing/2010/main" val="0"/>
              </a:ext>
            </a:extLst>
          </a:blip>
          <a:srcRect t="9605" r="22987" b="70672"/>
          <a:stretch/>
        </p:blipFill>
        <p:spPr>
          <a:xfrm>
            <a:off x="-892277" y="6079361"/>
            <a:ext cx="9065969" cy="782664"/>
          </a:xfrm>
          <a:prstGeom prst="rect">
            <a:avLst/>
          </a:prstGeom>
          <a:ln>
            <a:noFill/>
          </a:ln>
        </p:spPr>
      </p:pic>
      <p:sp>
        <p:nvSpPr>
          <p:cNvPr id="7" name="TextBox 6">
            <a:extLst>
              <a:ext uri="{FF2B5EF4-FFF2-40B4-BE49-F238E27FC236}">
                <a16:creationId xmlns:a16="http://schemas.microsoft.com/office/drawing/2014/main" id="{DAEB6F0A-CE4B-F95B-A2CE-2844AF1C19EE}"/>
              </a:ext>
            </a:extLst>
          </p:cNvPr>
          <p:cNvSpPr txBox="1"/>
          <p:nvPr/>
        </p:nvSpPr>
        <p:spPr>
          <a:xfrm>
            <a:off x="30670" y="6142580"/>
            <a:ext cx="6365535" cy="677108"/>
          </a:xfrm>
          <a:prstGeom prst="rect">
            <a:avLst/>
          </a:prstGeom>
          <a:noFill/>
        </p:spPr>
        <p:txBody>
          <a:bodyPr wrap="square" lIns="91440" tIns="45720" rIns="91440" bIns="45720" anchor="t">
            <a:spAutoFit/>
          </a:bodyPr>
          <a:lstStyle/>
          <a:p>
            <a:pPr fontAlgn="base"/>
            <a:r>
              <a:rPr lang="en-US" sz="1900" b="1" i="0">
                <a:solidFill>
                  <a:schemeClr val="bg1"/>
                </a:solidFill>
                <a:effectLst/>
              </a:rPr>
              <a:t>A Better Plan for the Future: </a:t>
            </a:r>
            <a:r>
              <a:rPr lang="en-US" sz="1900" b="0" i="0">
                <a:solidFill>
                  <a:schemeClr val="bg1"/>
                </a:solidFill>
                <a:effectLst/>
              </a:rPr>
              <a:t> </a:t>
            </a:r>
            <a:r>
              <a:rPr lang="en-US" sz="1900" b="1">
                <a:solidFill>
                  <a:schemeClr val="bg1"/>
                </a:solidFill>
              </a:rPr>
              <a:t>The FBC</a:t>
            </a:r>
            <a:endParaRPr lang="en-US" sz="1900" b="1" i="0">
              <a:solidFill>
                <a:schemeClr val="bg1"/>
              </a:solidFill>
              <a:effectLst/>
            </a:endParaRPr>
          </a:p>
          <a:p>
            <a:pPr rtl="0" fontAlgn="base"/>
            <a:r>
              <a:rPr lang="en-US" sz="1900" b="1" i="1">
                <a:solidFill>
                  <a:srgbClr val="EBB837"/>
                </a:solidFill>
                <a:effectLst/>
              </a:rPr>
              <a:t>Matching </a:t>
            </a:r>
            <a:r>
              <a:rPr lang="en-US" sz="1900" b="1" i="1">
                <a:solidFill>
                  <a:srgbClr val="EBB837"/>
                </a:solidFill>
              </a:rPr>
              <a:t>Rising</a:t>
            </a:r>
            <a:r>
              <a:rPr lang="en-US" sz="1900" b="1" i="1">
                <a:solidFill>
                  <a:srgbClr val="EBB837"/>
                </a:solidFill>
                <a:effectLst/>
              </a:rPr>
              <a:t> Demand with Stabilized Funding</a:t>
            </a:r>
            <a:endParaRPr lang="en-US" sz="1900" b="0" i="0">
              <a:solidFill>
                <a:srgbClr val="EBB837"/>
              </a:solidFill>
              <a:effectLst/>
            </a:endParaRPr>
          </a:p>
        </p:txBody>
      </p:sp>
      <p:sp>
        <p:nvSpPr>
          <p:cNvPr id="2" name="TextBox 1">
            <a:extLst>
              <a:ext uri="{FF2B5EF4-FFF2-40B4-BE49-F238E27FC236}">
                <a16:creationId xmlns:a16="http://schemas.microsoft.com/office/drawing/2014/main" id="{7FC6EAB9-82E1-912E-6ADA-80D57BAB6CE7}"/>
              </a:ext>
            </a:extLst>
          </p:cNvPr>
          <p:cNvSpPr txBox="1"/>
          <p:nvPr/>
        </p:nvSpPr>
        <p:spPr>
          <a:xfrm>
            <a:off x="591220" y="1871221"/>
            <a:ext cx="5029230" cy="2246769"/>
          </a:xfrm>
          <a:prstGeom prst="rect">
            <a:avLst/>
          </a:prstGeom>
          <a:noFill/>
        </p:spPr>
        <p:txBody>
          <a:bodyPr wrap="square">
            <a:spAutoFit/>
          </a:bodyPr>
          <a:lstStyle/>
          <a:p>
            <a:pPr marL="457200" indent="-457200">
              <a:buFont typeface="Arial" panose="020B0604020202020204" pitchFamily="34" charset="0"/>
              <a:buChar char="•"/>
            </a:pPr>
            <a:r>
              <a:rPr lang="en-US" sz="2400" b="1"/>
              <a:t>$1.50 </a:t>
            </a:r>
            <a:r>
              <a:rPr lang="en-US" sz="2400"/>
              <a:t>per $1,000 of AV </a:t>
            </a:r>
          </a:p>
          <a:p>
            <a:r>
              <a:rPr lang="en-US" sz="2000"/>
              <a:t>            (</a:t>
            </a:r>
            <a:r>
              <a:rPr lang="en-US" sz="2000" i="1"/>
              <a:t>Regular Property Tax)</a:t>
            </a:r>
          </a:p>
          <a:p>
            <a:pPr marL="457200" indent="-457200">
              <a:buFont typeface="Arial" panose="020B0604020202020204" pitchFamily="34" charset="0"/>
              <a:buChar char="•"/>
            </a:pPr>
            <a:r>
              <a:rPr lang="en-US" sz="2400"/>
              <a:t>     .13 cents per $1,000 of AV    </a:t>
            </a:r>
          </a:p>
          <a:p>
            <a:r>
              <a:rPr lang="en-US" sz="2000" i="1"/>
              <a:t>             (Maintenance &amp; Operations Levy)</a:t>
            </a:r>
          </a:p>
          <a:p>
            <a:pPr marL="457200" indent="-457200">
              <a:buFont typeface="Arial" panose="020B0604020202020204" pitchFamily="34" charset="0"/>
              <a:buChar char="•"/>
            </a:pPr>
            <a:r>
              <a:rPr lang="en-US" sz="2400"/>
              <a:t>     .10 cents per $1,000 of AV </a:t>
            </a:r>
          </a:p>
          <a:p>
            <a:r>
              <a:rPr lang="en-US" sz="2400" i="1"/>
              <a:t>           (</a:t>
            </a:r>
            <a:r>
              <a:rPr lang="en-US" sz="2000" i="1"/>
              <a:t>Safety Improvement Bond)</a:t>
            </a:r>
            <a:endParaRPr lang="en-US" sz="2400" i="1"/>
          </a:p>
        </p:txBody>
      </p:sp>
      <p:sp>
        <p:nvSpPr>
          <p:cNvPr id="3" name="TextBox 2">
            <a:extLst>
              <a:ext uri="{FF2B5EF4-FFF2-40B4-BE49-F238E27FC236}">
                <a16:creationId xmlns:a16="http://schemas.microsoft.com/office/drawing/2014/main" id="{A7B147A6-1AC5-0A09-747E-69DA7C5A3D65}"/>
              </a:ext>
            </a:extLst>
          </p:cNvPr>
          <p:cNvSpPr txBox="1"/>
          <p:nvPr/>
        </p:nvSpPr>
        <p:spPr>
          <a:xfrm>
            <a:off x="951990" y="4249249"/>
            <a:ext cx="4474006" cy="954107"/>
          </a:xfrm>
          <a:prstGeom prst="rect">
            <a:avLst/>
          </a:prstGeom>
          <a:noFill/>
        </p:spPr>
        <p:txBody>
          <a:bodyPr wrap="square" lIns="91440" tIns="45720" rIns="91440" bIns="45720" anchor="t">
            <a:spAutoFit/>
          </a:bodyPr>
          <a:lstStyle/>
          <a:p>
            <a:r>
              <a:rPr lang="en-US" sz="2800" b="1"/>
              <a:t>$1.73 per $1,000 of AV = Total Fire Levy Rate</a:t>
            </a:r>
          </a:p>
        </p:txBody>
      </p:sp>
      <p:cxnSp>
        <p:nvCxnSpPr>
          <p:cNvPr id="11" name="Straight Connector 10">
            <a:extLst>
              <a:ext uri="{FF2B5EF4-FFF2-40B4-BE49-F238E27FC236}">
                <a16:creationId xmlns:a16="http://schemas.microsoft.com/office/drawing/2014/main" id="{7C1503E1-CF01-2E5C-D8C1-68FB9960C312}"/>
              </a:ext>
            </a:extLst>
          </p:cNvPr>
          <p:cNvCxnSpPr>
            <a:cxnSpLocks/>
          </p:cNvCxnSpPr>
          <p:nvPr/>
        </p:nvCxnSpPr>
        <p:spPr>
          <a:xfrm>
            <a:off x="591220" y="4145288"/>
            <a:ext cx="4271055" cy="0"/>
          </a:xfrm>
          <a:prstGeom prst="line">
            <a:avLst/>
          </a:prstGeom>
        </p:spPr>
        <p:style>
          <a:lnRef idx="3">
            <a:schemeClr val="dk1"/>
          </a:lnRef>
          <a:fillRef idx="0">
            <a:schemeClr val="dk1"/>
          </a:fillRef>
          <a:effectRef idx="2">
            <a:schemeClr val="dk1"/>
          </a:effectRef>
          <a:fontRef idx="minor">
            <a:schemeClr val="tx1"/>
          </a:fontRef>
        </p:style>
      </p:cxnSp>
      <p:sp>
        <p:nvSpPr>
          <p:cNvPr id="14" name="TextBox 13">
            <a:extLst>
              <a:ext uri="{FF2B5EF4-FFF2-40B4-BE49-F238E27FC236}">
                <a16:creationId xmlns:a16="http://schemas.microsoft.com/office/drawing/2014/main" id="{D798588F-C557-2DB0-B917-7B993D635F47}"/>
              </a:ext>
            </a:extLst>
          </p:cNvPr>
          <p:cNvSpPr txBox="1"/>
          <p:nvPr/>
        </p:nvSpPr>
        <p:spPr>
          <a:xfrm>
            <a:off x="250772" y="304030"/>
            <a:ext cx="4348260" cy="1200329"/>
          </a:xfrm>
          <a:prstGeom prst="rect">
            <a:avLst/>
          </a:prstGeom>
          <a:noFill/>
        </p:spPr>
        <p:txBody>
          <a:bodyPr wrap="square" rtlCol="0">
            <a:spAutoFit/>
          </a:bodyPr>
          <a:lstStyle/>
          <a:p>
            <a:r>
              <a:rPr lang="en-US" sz="3600" b="1"/>
              <a:t>CURRENT </a:t>
            </a:r>
          </a:p>
          <a:p>
            <a:r>
              <a:rPr lang="en-US" sz="3600" b="1"/>
              <a:t>FUNDING</a:t>
            </a:r>
          </a:p>
        </p:txBody>
      </p:sp>
      <p:sp>
        <p:nvSpPr>
          <p:cNvPr id="16" name="TextBox 15">
            <a:extLst>
              <a:ext uri="{FF2B5EF4-FFF2-40B4-BE49-F238E27FC236}">
                <a16:creationId xmlns:a16="http://schemas.microsoft.com/office/drawing/2014/main" id="{9F976902-B9E3-00A5-541F-B2D72718F61B}"/>
              </a:ext>
            </a:extLst>
          </p:cNvPr>
          <p:cNvSpPr txBox="1"/>
          <p:nvPr/>
        </p:nvSpPr>
        <p:spPr>
          <a:xfrm>
            <a:off x="6836120" y="1871221"/>
            <a:ext cx="5232911" cy="830997"/>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2400" b="1"/>
              <a:t>$</a:t>
            </a:r>
            <a:r>
              <a:rPr lang="en-US" sz="2400" b="1">
                <a:highlight>
                  <a:srgbClr val="00FF00"/>
                </a:highlight>
              </a:rPr>
              <a:t>1.00</a:t>
            </a:r>
            <a:r>
              <a:rPr lang="en-US" sz="2400"/>
              <a:t> per $1,000 of AV </a:t>
            </a:r>
          </a:p>
          <a:p>
            <a:r>
              <a:rPr lang="en-US" sz="2400" i="1"/>
              <a:t>            </a:t>
            </a:r>
            <a:r>
              <a:rPr lang="en-US" sz="2000"/>
              <a:t>(</a:t>
            </a:r>
            <a:r>
              <a:rPr lang="en-US" sz="2000" i="1"/>
              <a:t>Regular Property Tax)</a:t>
            </a:r>
          </a:p>
        </p:txBody>
      </p:sp>
      <p:sp>
        <p:nvSpPr>
          <p:cNvPr id="21" name="Arrow: Down 20">
            <a:extLst>
              <a:ext uri="{FF2B5EF4-FFF2-40B4-BE49-F238E27FC236}">
                <a16:creationId xmlns:a16="http://schemas.microsoft.com/office/drawing/2014/main" id="{19A8E137-4D3D-5D47-FE63-CC71153DF0F7}"/>
              </a:ext>
            </a:extLst>
          </p:cNvPr>
          <p:cNvSpPr/>
          <p:nvPr/>
        </p:nvSpPr>
        <p:spPr>
          <a:xfrm>
            <a:off x="6340408" y="1926902"/>
            <a:ext cx="533400" cy="558549"/>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8AC10B4-A134-5B2E-109C-F95584AD30B6}"/>
              </a:ext>
            </a:extLst>
          </p:cNvPr>
          <p:cNvSpPr txBox="1"/>
          <p:nvPr/>
        </p:nvSpPr>
        <p:spPr>
          <a:xfrm>
            <a:off x="6074998" y="5002447"/>
            <a:ext cx="6005525" cy="1384995"/>
          </a:xfrm>
          <a:prstGeom prst="rect">
            <a:avLst/>
          </a:prstGeom>
          <a:noFill/>
        </p:spPr>
        <p:txBody>
          <a:bodyPr wrap="square" lIns="91440" tIns="45720" rIns="91440" bIns="45720" anchor="t">
            <a:spAutoFit/>
          </a:bodyPr>
          <a:lstStyle/>
          <a:p>
            <a:pPr algn="ctr"/>
            <a:r>
              <a:rPr lang="en-US" sz="2800" b="1"/>
              <a:t>+</a:t>
            </a:r>
          </a:p>
          <a:p>
            <a:pPr algn="ctr"/>
            <a:r>
              <a:rPr lang="en-US" sz="2800" b="1" i="1"/>
              <a:t>Voter-approved *FBC</a:t>
            </a:r>
          </a:p>
          <a:p>
            <a:pPr algn="ctr"/>
            <a:endParaRPr lang="en-US" sz="2800"/>
          </a:p>
        </p:txBody>
      </p:sp>
      <p:sp>
        <p:nvSpPr>
          <p:cNvPr id="22" name="TextBox 21">
            <a:extLst>
              <a:ext uri="{FF2B5EF4-FFF2-40B4-BE49-F238E27FC236}">
                <a16:creationId xmlns:a16="http://schemas.microsoft.com/office/drawing/2014/main" id="{15035DA9-BB76-87C7-A5EB-6D41CF5D909A}"/>
              </a:ext>
            </a:extLst>
          </p:cNvPr>
          <p:cNvSpPr txBox="1"/>
          <p:nvPr/>
        </p:nvSpPr>
        <p:spPr>
          <a:xfrm>
            <a:off x="7301113" y="4202909"/>
            <a:ext cx="4474006" cy="954107"/>
          </a:xfrm>
          <a:prstGeom prst="rect">
            <a:avLst/>
          </a:prstGeom>
          <a:noFill/>
        </p:spPr>
        <p:txBody>
          <a:bodyPr wrap="square" lIns="91440" tIns="45720" rIns="91440" bIns="45720" anchor="t">
            <a:spAutoFit/>
          </a:bodyPr>
          <a:lstStyle/>
          <a:p>
            <a:r>
              <a:rPr lang="en-US" sz="2800" b="1"/>
              <a:t>$1.10 per $1,000 of AV = Total Fire Levy Rate</a:t>
            </a:r>
          </a:p>
        </p:txBody>
      </p:sp>
      <p:cxnSp>
        <p:nvCxnSpPr>
          <p:cNvPr id="23" name="Straight Connector 22">
            <a:extLst>
              <a:ext uri="{FF2B5EF4-FFF2-40B4-BE49-F238E27FC236}">
                <a16:creationId xmlns:a16="http://schemas.microsoft.com/office/drawing/2014/main" id="{89BA6AAD-CBD3-8603-EE8A-CB826EF22BE6}"/>
              </a:ext>
            </a:extLst>
          </p:cNvPr>
          <p:cNvCxnSpPr>
            <a:cxnSpLocks/>
          </p:cNvCxnSpPr>
          <p:nvPr/>
        </p:nvCxnSpPr>
        <p:spPr>
          <a:xfrm>
            <a:off x="6898897" y="4148092"/>
            <a:ext cx="4271055" cy="0"/>
          </a:xfrm>
          <a:prstGeom prst="line">
            <a:avLst/>
          </a:prstGeom>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7D2C0457-A435-83D8-CBDC-AF86A74BFA1D}"/>
              </a:ext>
            </a:extLst>
          </p:cNvPr>
          <p:cNvSpPr txBox="1"/>
          <p:nvPr/>
        </p:nvSpPr>
        <p:spPr>
          <a:xfrm>
            <a:off x="6464464" y="304031"/>
            <a:ext cx="4738337" cy="1200329"/>
          </a:xfrm>
          <a:prstGeom prst="rect">
            <a:avLst/>
          </a:prstGeom>
          <a:noFill/>
        </p:spPr>
        <p:txBody>
          <a:bodyPr wrap="square" rtlCol="0">
            <a:spAutoFit/>
          </a:bodyPr>
          <a:lstStyle/>
          <a:p>
            <a:r>
              <a:rPr lang="en-US" sz="3600" b="1"/>
              <a:t>PROPOSED FUNDING WITH FBC</a:t>
            </a:r>
          </a:p>
        </p:txBody>
      </p:sp>
      <p:sp>
        <p:nvSpPr>
          <p:cNvPr id="19" name="TextBox 18">
            <a:extLst>
              <a:ext uri="{FF2B5EF4-FFF2-40B4-BE49-F238E27FC236}">
                <a16:creationId xmlns:a16="http://schemas.microsoft.com/office/drawing/2014/main" id="{4575C424-BB1E-C820-75ED-76B42ED82BCF}"/>
              </a:ext>
            </a:extLst>
          </p:cNvPr>
          <p:cNvSpPr txBox="1"/>
          <p:nvPr/>
        </p:nvSpPr>
        <p:spPr>
          <a:xfrm>
            <a:off x="6836120" y="3190407"/>
            <a:ext cx="5029230" cy="830997"/>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2400"/>
              <a:t>   .10 cents per $1,000 of AV </a:t>
            </a:r>
          </a:p>
          <a:p>
            <a:r>
              <a:rPr lang="en-US" sz="2400" i="1"/>
              <a:t>           (</a:t>
            </a:r>
            <a:r>
              <a:rPr lang="en-US" sz="2000" i="1"/>
              <a:t>Safety Improvement Bond)</a:t>
            </a:r>
            <a:endParaRPr lang="en-US" sz="2400" i="1"/>
          </a:p>
        </p:txBody>
      </p:sp>
      <p:sp>
        <p:nvSpPr>
          <p:cNvPr id="29" name="Rectangle 28">
            <a:extLst>
              <a:ext uri="{FF2B5EF4-FFF2-40B4-BE49-F238E27FC236}">
                <a16:creationId xmlns:a16="http://schemas.microsoft.com/office/drawing/2014/main" id="{A305885A-42A5-EFA1-063A-BF473E79B35C}"/>
              </a:ext>
            </a:extLst>
          </p:cNvPr>
          <p:cNvSpPr/>
          <p:nvPr/>
        </p:nvSpPr>
        <p:spPr>
          <a:xfrm>
            <a:off x="6196309" y="6098029"/>
            <a:ext cx="6027730" cy="766209"/>
          </a:xfrm>
          <a:prstGeom prst="rect">
            <a:avLst/>
          </a:prstGeom>
          <a:solidFill>
            <a:srgbClr val="EBB8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43E93F1-E6DF-3AC5-53BE-49200D7C300F}"/>
              </a:ext>
            </a:extLst>
          </p:cNvPr>
          <p:cNvSpPr txBox="1"/>
          <p:nvPr/>
        </p:nvSpPr>
        <p:spPr>
          <a:xfrm>
            <a:off x="6517516" y="6066237"/>
            <a:ext cx="55401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a:ea typeface="+mn-lt"/>
                <a:cs typeface="+mn-lt"/>
              </a:rPr>
              <a:t>*FBC is based on property size and risk. </a:t>
            </a:r>
          </a:p>
          <a:p>
            <a:r>
              <a:rPr lang="en-US" sz="1600" b="1" i="1">
                <a:ea typeface="+mn-lt"/>
                <a:cs typeface="+mn-lt"/>
              </a:rPr>
              <a:t>Residential parcels on average are defined as lower risk and generally pay less.</a:t>
            </a:r>
            <a:endParaRPr lang="en-US" sz="1600" b="1" i="1"/>
          </a:p>
        </p:txBody>
      </p:sp>
      <p:pic>
        <p:nvPicPr>
          <p:cNvPr id="8" name="Picture 7" descr="A blue shield with red text and a boat and mountains&#10;&#10;Description automatically generated">
            <a:extLst>
              <a:ext uri="{FF2B5EF4-FFF2-40B4-BE49-F238E27FC236}">
                <a16:creationId xmlns:a16="http://schemas.microsoft.com/office/drawing/2014/main" id="{ED4D2EEC-3A04-B247-394D-18E604435C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5017" y="6142580"/>
            <a:ext cx="595720" cy="658984"/>
          </a:xfrm>
          <a:prstGeom prst="rect">
            <a:avLst/>
          </a:prstGeom>
        </p:spPr>
      </p:pic>
      <p:sp>
        <p:nvSpPr>
          <p:cNvPr id="31" name="Rectangle 30">
            <a:extLst>
              <a:ext uri="{FF2B5EF4-FFF2-40B4-BE49-F238E27FC236}">
                <a16:creationId xmlns:a16="http://schemas.microsoft.com/office/drawing/2014/main" id="{A67F9B3F-18B7-63BE-F379-36F789F532C5}"/>
              </a:ext>
            </a:extLst>
          </p:cNvPr>
          <p:cNvSpPr/>
          <p:nvPr/>
        </p:nvSpPr>
        <p:spPr>
          <a:xfrm rot="16200000">
            <a:off x="6379259" y="-392644"/>
            <a:ext cx="45719" cy="1295136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4704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630A801-59C5-83B7-51E0-331EEB2542F8}"/>
              </a:ext>
            </a:extLst>
          </p:cNvPr>
          <p:cNvGrpSpPr/>
          <p:nvPr/>
        </p:nvGrpSpPr>
        <p:grpSpPr>
          <a:xfrm>
            <a:off x="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D9690DF-5252-7074-2B56-0250C3330956}"/>
                </a:ext>
              </a:extLst>
            </p:cNvPr>
            <p:cNvPicPr>
              <a:picLocks noChangeAspect="1"/>
            </p:cNvPicPr>
            <p:nvPr/>
          </p:nvPicPr>
          <p:blipFill rotWithShape="1">
            <a:blip r:embed="rId3">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AEB6F0A-CE4B-F95B-A2CE-2844AF1C19EE}"/>
                </a:ext>
              </a:extLst>
            </p:cNvPr>
            <p:cNvSpPr txBox="1"/>
            <p:nvPr/>
          </p:nvSpPr>
          <p:spPr>
            <a:xfrm>
              <a:off x="4215539" y="6138555"/>
              <a:ext cx="6535120" cy="707886"/>
            </a:xfrm>
            <a:prstGeom prst="rect">
              <a:avLst/>
            </a:prstGeom>
            <a:noFill/>
          </p:spPr>
          <p:txBody>
            <a:bodyPr wrap="square" lIns="91440" tIns="45720" rIns="91440" bIns="45720" anchor="t">
              <a:spAutoFit/>
            </a:bodyPr>
            <a:lstStyle/>
            <a:p>
              <a:pPr fontAlgn="base"/>
              <a:r>
                <a:rPr lang="en-US" sz="2000" b="1" i="0">
                  <a:solidFill>
                    <a:schemeClr val="bg1"/>
                  </a:solidFill>
                  <a:effectLst/>
                </a:rPr>
                <a:t>A Better Plan for the Future: </a:t>
              </a:r>
              <a:r>
                <a:rPr lang="en-US" sz="2000" b="0" i="0">
                  <a:solidFill>
                    <a:schemeClr val="bg1"/>
                  </a:solidFill>
                  <a:effectLst/>
                </a:rPr>
                <a:t> </a:t>
              </a:r>
              <a:r>
                <a:rPr lang="en-US" sz="2000" b="1">
                  <a:solidFill>
                    <a:schemeClr val="bg1"/>
                  </a:solidFill>
                </a:rPr>
                <a:t>The FBC</a:t>
              </a:r>
              <a:endParaRPr lang="en-US" sz="2000" b="1" i="0">
                <a:solidFill>
                  <a:schemeClr val="bg1"/>
                </a:solidFill>
                <a:effectLst/>
              </a:endParaRPr>
            </a:p>
            <a:p>
              <a:pPr rtl="0" fontAlgn="base"/>
              <a:r>
                <a:rPr lang="en-US" sz="2000" b="1" i="1">
                  <a:solidFill>
                    <a:srgbClr val="EBB837"/>
                  </a:solidFill>
                  <a:effectLst/>
                </a:rPr>
                <a:t>Matching </a:t>
              </a:r>
              <a:r>
                <a:rPr lang="en-US" sz="2000" b="1" i="1">
                  <a:solidFill>
                    <a:srgbClr val="EBB837"/>
                  </a:solidFill>
                </a:rPr>
                <a:t>Rising</a:t>
              </a:r>
              <a:r>
                <a:rPr lang="en-US" sz="2000" b="1" i="1">
                  <a:solidFill>
                    <a:srgbClr val="EBB837"/>
                  </a:solidFill>
                  <a:effectLst/>
                </a:rPr>
                <a:t> Demand with Stabilized Funding</a:t>
              </a:r>
              <a:endParaRPr lang="en-US" sz="2000" b="0" i="0">
                <a:solidFill>
                  <a:srgbClr val="EBB837"/>
                </a:solidFill>
                <a:effectLs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ED4D2EEC-3A04-B247-394D-18E604435C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16" name="TextBox 15">
            <a:extLst>
              <a:ext uri="{FF2B5EF4-FFF2-40B4-BE49-F238E27FC236}">
                <a16:creationId xmlns:a16="http://schemas.microsoft.com/office/drawing/2014/main" id="{9F976902-B9E3-00A5-541F-B2D72718F61B}"/>
              </a:ext>
            </a:extLst>
          </p:cNvPr>
          <p:cNvSpPr txBox="1"/>
          <p:nvPr/>
        </p:nvSpPr>
        <p:spPr>
          <a:xfrm>
            <a:off x="374073" y="1768007"/>
            <a:ext cx="10955448" cy="3970318"/>
          </a:xfrm>
          <a:prstGeom prst="rect">
            <a:avLst/>
          </a:prstGeom>
          <a:noFill/>
        </p:spPr>
        <p:txBody>
          <a:bodyPr wrap="square" lIns="91440" tIns="45720" rIns="91440" bIns="45720" anchor="t">
            <a:spAutoFit/>
          </a:bodyPr>
          <a:lstStyle/>
          <a:p>
            <a:r>
              <a:rPr lang="en-US" sz="2800"/>
              <a:t>The FBC is calculated using a formula that considers key factors such as the </a:t>
            </a:r>
            <a:r>
              <a:rPr lang="en-US" sz="2800" b="1"/>
              <a:t>square footage of structures </a:t>
            </a:r>
            <a:r>
              <a:rPr lang="en-US" sz="2800"/>
              <a:t>(i.e. buildings), and for commercial properties, </a:t>
            </a:r>
            <a:r>
              <a:rPr lang="en-US" sz="2800" b="1"/>
              <a:t>any specific hazards</a:t>
            </a:r>
            <a:r>
              <a:rPr lang="en-US" sz="2800"/>
              <a:t>. </a:t>
            </a:r>
          </a:p>
          <a:p>
            <a:endParaRPr lang="en-US" sz="2800"/>
          </a:p>
          <a:p>
            <a:r>
              <a:rPr lang="en-US" sz="2800" b="1"/>
              <a:t>Four property types: </a:t>
            </a:r>
          </a:p>
          <a:p>
            <a:pPr marL="914400" lvl="1" indent="-457200">
              <a:buFont typeface="Arial"/>
              <a:buChar char="•"/>
            </a:pPr>
            <a:r>
              <a:rPr lang="en-US" sz="2800"/>
              <a:t>mobile homes </a:t>
            </a:r>
          </a:p>
          <a:p>
            <a:pPr marL="914400" lvl="1" indent="-457200">
              <a:buFont typeface="Arial" panose="020B0604020202020204" pitchFamily="34" charset="0"/>
              <a:buChar char="•"/>
            </a:pPr>
            <a:r>
              <a:rPr lang="en-US" sz="2800"/>
              <a:t>single family </a:t>
            </a:r>
          </a:p>
          <a:p>
            <a:pPr marL="914400" lvl="1" indent="-457200">
              <a:buFont typeface="Arial" panose="020B0604020202020204" pitchFamily="34" charset="0"/>
              <a:buChar char="•"/>
            </a:pPr>
            <a:r>
              <a:rPr lang="en-US" sz="2800"/>
              <a:t>commercial</a:t>
            </a:r>
          </a:p>
          <a:p>
            <a:pPr marL="914400" lvl="1" indent="-457200">
              <a:buFont typeface="Arial" panose="020B0604020202020204" pitchFamily="34" charset="0"/>
              <a:buChar char="•"/>
            </a:pPr>
            <a:r>
              <a:rPr lang="en-US" sz="2800"/>
              <a:t>multi-family </a:t>
            </a:r>
          </a:p>
        </p:txBody>
      </p:sp>
      <p:sp>
        <p:nvSpPr>
          <p:cNvPr id="9" name="TextBox 8">
            <a:extLst>
              <a:ext uri="{FF2B5EF4-FFF2-40B4-BE49-F238E27FC236}">
                <a16:creationId xmlns:a16="http://schemas.microsoft.com/office/drawing/2014/main" id="{985CF7D1-91DB-E1CA-88D6-049E4E43CBB7}"/>
              </a:ext>
            </a:extLst>
          </p:cNvPr>
          <p:cNvSpPr txBox="1"/>
          <p:nvPr/>
        </p:nvSpPr>
        <p:spPr>
          <a:xfrm>
            <a:off x="6206835" y="399173"/>
            <a:ext cx="5826989" cy="1200329"/>
          </a:xfrm>
          <a:prstGeom prst="rect">
            <a:avLst/>
          </a:prstGeom>
          <a:noFill/>
        </p:spPr>
        <p:txBody>
          <a:bodyPr wrap="square" lIns="91440" tIns="45720" rIns="91440" bIns="45720" rtlCol="0" anchor="t">
            <a:spAutoFit/>
          </a:bodyPr>
          <a:lstStyle/>
          <a:p>
            <a:r>
              <a:rPr lang="en-US" sz="3600" b="1"/>
              <a:t>HOW IS THE FIRE BENEFIT CHARGE CALCULATED?</a:t>
            </a:r>
          </a:p>
        </p:txBody>
      </p:sp>
      <p:pic>
        <p:nvPicPr>
          <p:cNvPr id="2" name="Picture 1" descr="A group of colorful rectangular signs&#10;&#10;Description automatically generated">
            <a:extLst>
              <a:ext uri="{FF2B5EF4-FFF2-40B4-BE49-F238E27FC236}">
                <a16:creationId xmlns:a16="http://schemas.microsoft.com/office/drawing/2014/main" id="{4194ED68-DEC8-F7FE-497D-19304389A1C8}"/>
              </a:ext>
            </a:extLst>
          </p:cNvPr>
          <p:cNvPicPr>
            <a:picLocks noChangeAspect="1"/>
          </p:cNvPicPr>
          <p:nvPr/>
        </p:nvPicPr>
        <p:blipFill rotWithShape="1">
          <a:blip r:embed="rId5">
            <a:extLst>
              <a:ext uri="{28A0092B-C50C-407E-A947-70E740481C1C}">
                <a14:useLocalDpi xmlns:a14="http://schemas.microsoft.com/office/drawing/2010/main" val="0"/>
              </a:ext>
            </a:extLst>
          </a:blip>
          <a:srcRect t="32256" b="32764"/>
          <a:stretch/>
        </p:blipFill>
        <p:spPr>
          <a:xfrm>
            <a:off x="0" y="388314"/>
            <a:ext cx="6155671" cy="1211188"/>
          </a:xfrm>
          <a:prstGeom prst="rect">
            <a:avLst/>
          </a:prstGeom>
        </p:spPr>
      </p:pic>
    </p:spTree>
    <p:extLst>
      <p:ext uri="{BB962C8B-B14F-4D97-AF65-F5344CB8AC3E}">
        <p14:creationId xmlns:p14="http://schemas.microsoft.com/office/powerpoint/2010/main" val="871478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630A801-59C5-83B7-51E0-331EEB2542F8}"/>
              </a:ext>
            </a:extLst>
          </p:cNvPr>
          <p:cNvGrpSpPr/>
          <p:nvPr/>
        </p:nvGrpSpPr>
        <p:grpSpPr>
          <a:xfrm>
            <a:off x="0" y="6075336"/>
            <a:ext cx="8880529" cy="782664"/>
            <a:chOff x="3311470" y="6075336"/>
            <a:chExt cx="8880529" cy="782664"/>
          </a:xfrm>
        </p:grpSpPr>
        <p:pic>
          <p:nvPicPr>
            <p:cNvPr id="6" name="Picture 5" descr="A screenshot of a computer&#10;&#10;Description automatically generated">
              <a:extLst>
                <a:ext uri="{FF2B5EF4-FFF2-40B4-BE49-F238E27FC236}">
                  <a16:creationId xmlns:a16="http://schemas.microsoft.com/office/drawing/2014/main" id="{5D9690DF-5252-7074-2B56-0250C3330956}"/>
                </a:ext>
              </a:extLst>
            </p:cNvPr>
            <p:cNvPicPr>
              <a:picLocks noChangeAspect="1"/>
            </p:cNvPicPr>
            <p:nvPr/>
          </p:nvPicPr>
          <p:blipFill rotWithShape="1">
            <a:blip r:embed="rId3">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7" name="TextBox 6">
              <a:extLst>
                <a:ext uri="{FF2B5EF4-FFF2-40B4-BE49-F238E27FC236}">
                  <a16:creationId xmlns:a16="http://schemas.microsoft.com/office/drawing/2014/main" id="{DAEB6F0A-CE4B-F95B-A2CE-2844AF1C19EE}"/>
                </a:ext>
              </a:extLst>
            </p:cNvPr>
            <p:cNvSpPr txBox="1"/>
            <p:nvPr/>
          </p:nvSpPr>
          <p:spPr>
            <a:xfrm>
              <a:off x="4215539" y="6138555"/>
              <a:ext cx="6535120" cy="707886"/>
            </a:xfrm>
            <a:prstGeom prst="rect">
              <a:avLst/>
            </a:prstGeom>
            <a:noFill/>
          </p:spPr>
          <p:txBody>
            <a:bodyPr wrap="square" lIns="91440" tIns="45720" rIns="91440" bIns="45720" anchor="t">
              <a:spAutoFit/>
            </a:bodyPr>
            <a:lstStyle/>
            <a:p>
              <a:pPr fontAlgn="base"/>
              <a:r>
                <a:rPr lang="en-US" sz="2000" b="1" i="0">
                  <a:solidFill>
                    <a:schemeClr val="bg1"/>
                  </a:solidFill>
                  <a:effectLst/>
                </a:rPr>
                <a:t>A Better Plan for the Future: </a:t>
              </a:r>
              <a:r>
                <a:rPr lang="en-US" sz="2000" b="0" i="0">
                  <a:solidFill>
                    <a:schemeClr val="bg1"/>
                  </a:solidFill>
                  <a:effectLst/>
                </a:rPr>
                <a:t> </a:t>
              </a:r>
              <a:r>
                <a:rPr lang="en-US" sz="2000" b="1">
                  <a:solidFill>
                    <a:schemeClr val="bg1"/>
                  </a:solidFill>
                </a:rPr>
                <a:t>The FBC</a:t>
              </a:r>
              <a:endParaRPr lang="en-US" sz="2000" b="1" i="0">
                <a:solidFill>
                  <a:schemeClr val="bg1"/>
                </a:solidFill>
                <a:effectLst/>
              </a:endParaRPr>
            </a:p>
            <a:p>
              <a:pPr rtl="0" fontAlgn="base"/>
              <a:r>
                <a:rPr lang="en-US" sz="2000" b="1" i="1">
                  <a:solidFill>
                    <a:srgbClr val="EBB837"/>
                  </a:solidFill>
                  <a:effectLst/>
                </a:rPr>
                <a:t>Matching </a:t>
              </a:r>
              <a:r>
                <a:rPr lang="en-US" sz="2000" b="1" i="1">
                  <a:solidFill>
                    <a:srgbClr val="EBB837"/>
                  </a:solidFill>
                </a:rPr>
                <a:t>Rising</a:t>
              </a:r>
              <a:r>
                <a:rPr lang="en-US" sz="2000" b="1" i="1">
                  <a:solidFill>
                    <a:srgbClr val="EBB837"/>
                  </a:solidFill>
                  <a:effectLst/>
                </a:rPr>
                <a:t> Demand with Stabilized Funding</a:t>
              </a:r>
              <a:endParaRPr lang="en-US" sz="2000" b="0" i="0">
                <a:solidFill>
                  <a:srgbClr val="EBB837"/>
                </a:solidFill>
                <a:effectLst/>
              </a:endParaRPr>
            </a:p>
          </p:txBody>
        </p:sp>
        <p:pic>
          <p:nvPicPr>
            <p:cNvPr id="8" name="Picture 7" descr="A blue shield with red text and a boat and mountains&#10;&#10;Description automatically generated">
              <a:extLst>
                <a:ext uri="{FF2B5EF4-FFF2-40B4-BE49-F238E27FC236}">
                  <a16:creationId xmlns:a16="http://schemas.microsoft.com/office/drawing/2014/main" id="{ED4D2EEC-3A04-B247-394D-18E604435C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pic>
        <p:nvPicPr>
          <p:cNvPr id="2" name="Picture 1" descr="A group of colorful rectangular signs&#10;&#10;Description automatically generated">
            <a:extLst>
              <a:ext uri="{FF2B5EF4-FFF2-40B4-BE49-F238E27FC236}">
                <a16:creationId xmlns:a16="http://schemas.microsoft.com/office/drawing/2014/main" id="{7F97D053-41EA-39FC-D7B9-7A6AEA9F6B52}"/>
              </a:ext>
            </a:extLst>
          </p:cNvPr>
          <p:cNvPicPr>
            <a:picLocks noChangeAspect="1"/>
          </p:cNvPicPr>
          <p:nvPr/>
        </p:nvPicPr>
        <p:blipFill rotWithShape="1">
          <a:blip r:embed="rId5">
            <a:extLst>
              <a:ext uri="{28A0092B-C50C-407E-A947-70E740481C1C}">
                <a14:useLocalDpi xmlns:a14="http://schemas.microsoft.com/office/drawing/2010/main" val="0"/>
              </a:ext>
            </a:extLst>
          </a:blip>
          <a:srcRect t="32256" b="32764"/>
          <a:stretch/>
        </p:blipFill>
        <p:spPr>
          <a:xfrm>
            <a:off x="0" y="294359"/>
            <a:ext cx="6155671" cy="1211188"/>
          </a:xfrm>
          <a:prstGeom prst="rect">
            <a:avLst/>
          </a:prstGeom>
        </p:spPr>
      </p:pic>
      <p:cxnSp>
        <p:nvCxnSpPr>
          <p:cNvPr id="21" name="Straight Arrow Connector 20">
            <a:extLst>
              <a:ext uri="{FF2B5EF4-FFF2-40B4-BE49-F238E27FC236}">
                <a16:creationId xmlns:a16="http://schemas.microsoft.com/office/drawing/2014/main" id="{5E36A1A2-4DA2-01C5-3938-B2E34F24D444}"/>
              </a:ext>
            </a:extLst>
          </p:cNvPr>
          <p:cNvCxnSpPr>
            <a:cxnSpLocks/>
          </p:cNvCxnSpPr>
          <p:nvPr/>
        </p:nvCxnSpPr>
        <p:spPr>
          <a:xfrm flipH="1">
            <a:off x="5930131" y="3675870"/>
            <a:ext cx="3673" cy="1254085"/>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BE42FE30-8C82-4D66-DCEA-795E3C42D738}"/>
              </a:ext>
            </a:extLst>
          </p:cNvPr>
          <p:cNvCxnSpPr>
            <a:cxnSpLocks/>
          </p:cNvCxnSpPr>
          <p:nvPr/>
        </p:nvCxnSpPr>
        <p:spPr>
          <a:xfrm flipH="1">
            <a:off x="9629816" y="3648328"/>
            <a:ext cx="3673" cy="1254085"/>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3E0058BD-0D9A-8B8E-34EB-E26D540C4B17}"/>
              </a:ext>
            </a:extLst>
          </p:cNvPr>
          <p:cNvSpPr txBox="1"/>
          <p:nvPr/>
        </p:nvSpPr>
        <p:spPr>
          <a:xfrm>
            <a:off x="682966" y="5548482"/>
            <a:ext cx="1060805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t>**These property tax estimates are based off of 2024 collections according to King County's assessed values. </a:t>
            </a:r>
            <a:endParaRPr lang="en-US"/>
          </a:p>
          <a:p>
            <a:r>
              <a:rPr lang="en-US" sz="1400" i="1"/>
              <a:t>FBC rates are estimated using King County's Assessed Value (AV) projections for 2025. </a:t>
            </a:r>
            <a:endParaRPr lang="en-US"/>
          </a:p>
        </p:txBody>
      </p:sp>
      <p:grpSp>
        <p:nvGrpSpPr>
          <p:cNvPr id="29" name="Group 28">
            <a:extLst>
              <a:ext uri="{FF2B5EF4-FFF2-40B4-BE49-F238E27FC236}">
                <a16:creationId xmlns:a16="http://schemas.microsoft.com/office/drawing/2014/main" id="{31463716-F79E-CC1E-1D9F-188B19342F68}"/>
              </a:ext>
            </a:extLst>
          </p:cNvPr>
          <p:cNvGrpSpPr/>
          <p:nvPr/>
        </p:nvGrpSpPr>
        <p:grpSpPr>
          <a:xfrm>
            <a:off x="702564" y="1585788"/>
            <a:ext cx="3304858" cy="3925824"/>
            <a:chOff x="702564" y="1585788"/>
            <a:chExt cx="3304858" cy="3925824"/>
          </a:xfrm>
        </p:grpSpPr>
        <p:pic>
          <p:nvPicPr>
            <p:cNvPr id="4" name="Graphic 3" descr="House outline">
              <a:extLst>
                <a:ext uri="{FF2B5EF4-FFF2-40B4-BE49-F238E27FC236}">
                  <a16:creationId xmlns:a16="http://schemas.microsoft.com/office/drawing/2014/main" id="{8DDD8C2F-88AB-1527-FD1E-3CA25E1747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07788" y="1706746"/>
              <a:ext cx="1410715" cy="1446395"/>
            </a:xfrm>
            <a:prstGeom prst="rect">
              <a:avLst/>
            </a:prstGeom>
          </p:spPr>
        </p:pic>
        <p:sp>
          <p:nvSpPr>
            <p:cNvPr id="11" name="TextBox 10">
              <a:extLst>
                <a:ext uri="{FF2B5EF4-FFF2-40B4-BE49-F238E27FC236}">
                  <a16:creationId xmlns:a16="http://schemas.microsoft.com/office/drawing/2014/main" id="{C02A078C-7F23-5820-235B-C5D276088667}"/>
                </a:ext>
              </a:extLst>
            </p:cNvPr>
            <p:cNvSpPr txBox="1"/>
            <p:nvPr/>
          </p:nvSpPr>
          <p:spPr>
            <a:xfrm>
              <a:off x="704859" y="3007357"/>
              <a:ext cx="3302563" cy="523220"/>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t>1,750 SQFT House + </a:t>
              </a:r>
              <a:endParaRPr lang="en-US" sz="1400"/>
            </a:p>
            <a:p>
              <a:pPr algn="ctr"/>
              <a:r>
                <a:rPr lang="en-US" sz="1400" b="1"/>
                <a:t>440 SQFT Garage</a:t>
              </a:r>
              <a:endParaRPr lang="en-US" sz="1400"/>
            </a:p>
          </p:txBody>
        </p:sp>
        <p:sp>
          <p:nvSpPr>
            <p:cNvPr id="15" name="TextBox 14">
              <a:extLst>
                <a:ext uri="{FF2B5EF4-FFF2-40B4-BE49-F238E27FC236}">
                  <a16:creationId xmlns:a16="http://schemas.microsoft.com/office/drawing/2014/main" id="{67469547-0CDE-A5BE-B14D-C5B930A58BE7}"/>
                </a:ext>
              </a:extLst>
            </p:cNvPr>
            <p:cNvSpPr txBox="1"/>
            <p:nvPr/>
          </p:nvSpPr>
          <p:spPr>
            <a:xfrm>
              <a:off x="709780" y="3576490"/>
              <a:ext cx="160398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BEFORE</a:t>
              </a:r>
            </a:p>
            <a:p>
              <a:pPr algn="ctr"/>
              <a:endParaRPr lang="en-US" b="1"/>
            </a:p>
            <a:p>
              <a:r>
                <a:rPr lang="en-US" sz="1200"/>
                <a:t>Property Tax: $874.82</a:t>
              </a:r>
            </a:p>
          </p:txBody>
        </p:sp>
        <p:sp>
          <p:nvSpPr>
            <p:cNvPr id="16" name="TextBox 15">
              <a:extLst>
                <a:ext uri="{FF2B5EF4-FFF2-40B4-BE49-F238E27FC236}">
                  <a16:creationId xmlns:a16="http://schemas.microsoft.com/office/drawing/2014/main" id="{4250CCA8-75F7-05F1-37C3-F387367E9B42}"/>
                </a:ext>
              </a:extLst>
            </p:cNvPr>
            <p:cNvSpPr txBox="1"/>
            <p:nvPr/>
          </p:nvSpPr>
          <p:spPr>
            <a:xfrm>
              <a:off x="2311045" y="3567309"/>
              <a:ext cx="1677354" cy="13788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AFTER</a:t>
              </a:r>
            </a:p>
            <a:p>
              <a:pPr algn="ctr"/>
              <a:endParaRPr lang="en-US" b="1"/>
            </a:p>
            <a:p>
              <a:r>
                <a:rPr lang="en-US" sz="1200"/>
                <a:t>Property Tax: $549.36</a:t>
              </a:r>
            </a:p>
            <a:p>
              <a:r>
                <a:rPr lang="en-US" sz="1200" u="sng"/>
                <a:t>FBC: $283.50</a:t>
              </a:r>
            </a:p>
            <a:p>
              <a:r>
                <a:rPr lang="en-US" sz="1200"/>
                <a:t>Total: $832.86</a:t>
              </a:r>
            </a:p>
            <a:p>
              <a:endParaRPr lang="en-US" sz="1200"/>
            </a:p>
          </p:txBody>
        </p:sp>
        <p:cxnSp>
          <p:nvCxnSpPr>
            <p:cNvPr id="17" name="Straight Arrow Connector 16">
              <a:extLst>
                <a:ext uri="{FF2B5EF4-FFF2-40B4-BE49-F238E27FC236}">
                  <a16:creationId xmlns:a16="http://schemas.microsoft.com/office/drawing/2014/main" id="{51AFFBAB-E1AA-4A87-61FA-089A9D4F7214}"/>
                </a:ext>
              </a:extLst>
            </p:cNvPr>
            <p:cNvCxnSpPr/>
            <p:nvPr/>
          </p:nvCxnSpPr>
          <p:spPr>
            <a:xfrm flipH="1">
              <a:off x="2303746" y="3685051"/>
              <a:ext cx="3673" cy="1254085"/>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21371D02-E21E-E796-9658-D3D8A8310A39}"/>
                </a:ext>
              </a:extLst>
            </p:cNvPr>
            <p:cNvSpPr txBox="1"/>
            <p:nvPr/>
          </p:nvSpPr>
          <p:spPr>
            <a:xfrm>
              <a:off x="1294775" y="5020947"/>
              <a:ext cx="2150712" cy="369332"/>
            </a:xfrm>
            <a:prstGeom prst="rect">
              <a:avLst/>
            </a:prstGeom>
            <a:solidFill>
              <a:srgbClr val="FFC000"/>
            </a:solidFill>
            <a:ln>
              <a:solidFill>
                <a:srgbClr val="084B9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Reduction</a:t>
              </a:r>
              <a:r>
                <a:rPr lang="en-US"/>
                <a:t>: $41.96</a:t>
              </a:r>
            </a:p>
          </p:txBody>
        </p:sp>
        <p:sp>
          <p:nvSpPr>
            <p:cNvPr id="3" name="Rectangle 2">
              <a:extLst>
                <a:ext uri="{FF2B5EF4-FFF2-40B4-BE49-F238E27FC236}">
                  <a16:creationId xmlns:a16="http://schemas.microsoft.com/office/drawing/2014/main" id="{BC438D89-AC1D-DAEE-EABF-59A4E2B2DA03}"/>
                </a:ext>
              </a:extLst>
            </p:cNvPr>
            <p:cNvSpPr/>
            <p:nvPr/>
          </p:nvSpPr>
          <p:spPr>
            <a:xfrm>
              <a:off x="702564" y="1585788"/>
              <a:ext cx="3297936" cy="3925824"/>
            </a:xfrm>
            <a:prstGeom prst="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pic>
        <p:nvPicPr>
          <p:cNvPr id="9" name="Graphic 8" descr="House outline">
            <a:extLst>
              <a:ext uri="{FF2B5EF4-FFF2-40B4-BE49-F238E27FC236}">
                <a16:creationId xmlns:a16="http://schemas.microsoft.com/office/drawing/2014/main" id="{929F09FF-D900-EC5E-CC92-647E751113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99752" y="1575244"/>
            <a:ext cx="1658980" cy="1603615"/>
          </a:xfrm>
          <a:prstGeom prst="rect">
            <a:avLst/>
          </a:prstGeom>
        </p:spPr>
      </p:pic>
      <p:sp>
        <p:nvSpPr>
          <p:cNvPr id="13" name="TextBox 12">
            <a:extLst>
              <a:ext uri="{FF2B5EF4-FFF2-40B4-BE49-F238E27FC236}">
                <a16:creationId xmlns:a16="http://schemas.microsoft.com/office/drawing/2014/main" id="{5498046A-76A7-C24A-6BD4-C62CC61FA1C3}"/>
              </a:ext>
            </a:extLst>
          </p:cNvPr>
          <p:cNvSpPr txBox="1"/>
          <p:nvPr/>
        </p:nvSpPr>
        <p:spPr>
          <a:xfrm>
            <a:off x="4245974" y="3025644"/>
            <a:ext cx="3430579" cy="523220"/>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t>2,240 SQFT House </a:t>
            </a:r>
            <a:endParaRPr lang="en-US" sz="1400"/>
          </a:p>
          <a:p>
            <a:pPr algn="ctr"/>
            <a:r>
              <a:rPr lang="en-US" sz="1400" b="1"/>
              <a:t>+ 780 SQFT Garage</a:t>
            </a:r>
            <a:endParaRPr lang="en-US" sz="1400"/>
          </a:p>
        </p:txBody>
      </p:sp>
      <p:sp>
        <p:nvSpPr>
          <p:cNvPr id="19" name="TextBox 18">
            <a:extLst>
              <a:ext uri="{FF2B5EF4-FFF2-40B4-BE49-F238E27FC236}">
                <a16:creationId xmlns:a16="http://schemas.microsoft.com/office/drawing/2014/main" id="{29213056-4B8F-04FC-12AC-2BDF996948FB}"/>
              </a:ext>
            </a:extLst>
          </p:cNvPr>
          <p:cNvSpPr txBox="1"/>
          <p:nvPr/>
        </p:nvSpPr>
        <p:spPr>
          <a:xfrm>
            <a:off x="4223132" y="3576489"/>
            <a:ext cx="176269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BEFORE</a:t>
            </a:r>
          </a:p>
          <a:p>
            <a:pPr algn="ctr"/>
            <a:endParaRPr lang="en-US" b="1"/>
          </a:p>
          <a:p>
            <a:r>
              <a:rPr lang="en-US" sz="1200"/>
              <a:t>Property Tax: $1,081.38</a:t>
            </a:r>
          </a:p>
        </p:txBody>
      </p:sp>
      <p:sp>
        <p:nvSpPr>
          <p:cNvPr id="20" name="TextBox 19">
            <a:extLst>
              <a:ext uri="{FF2B5EF4-FFF2-40B4-BE49-F238E27FC236}">
                <a16:creationId xmlns:a16="http://schemas.microsoft.com/office/drawing/2014/main" id="{A1828EE1-B07A-B229-47E3-E1390B281E32}"/>
              </a:ext>
            </a:extLst>
          </p:cNvPr>
          <p:cNvSpPr txBox="1"/>
          <p:nvPr/>
        </p:nvSpPr>
        <p:spPr>
          <a:xfrm>
            <a:off x="5982207" y="3568673"/>
            <a:ext cx="1711899" cy="13810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AFTER</a:t>
            </a:r>
          </a:p>
          <a:p>
            <a:pPr algn="ctr"/>
            <a:endParaRPr lang="en-US" b="1"/>
          </a:p>
          <a:p>
            <a:r>
              <a:rPr lang="en-US" sz="1200"/>
              <a:t>Property Tax: $679.07</a:t>
            </a:r>
          </a:p>
          <a:p>
            <a:r>
              <a:rPr lang="en-US" sz="1200" u="sng"/>
              <a:t>FBC: $342.99</a:t>
            </a:r>
          </a:p>
          <a:p>
            <a:r>
              <a:rPr lang="en-US" sz="1200"/>
              <a:t>Total: $1,022.06</a:t>
            </a:r>
          </a:p>
          <a:p>
            <a:endParaRPr lang="en-US" sz="1200"/>
          </a:p>
        </p:txBody>
      </p:sp>
      <p:sp>
        <p:nvSpPr>
          <p:cNvPr id="22" name="TextBox 21">
            <a:extLst>
              <a:ext uri="{FF2B5EF4-FFF2-40B4-BE49-F238E27FC236}">
                <a16:creationId xmlns:a16="http://schemas.microsoft.com/office/drawing/2014/main" id="{7CA82449-863D-1D54-B94E-6EA287F70B1D}"/>
              </a:ext>
            </a:extLst>
          </p:cNvPr>
          <p:cNvSpPr txBox="1"/>
          <p:nvPr/>
        </p:nvSpPr>
        <p:spPr>
          <a:xfrm>
            <a:off x="4976024" y="5030054"/>
            <a:ext cx="2071464" cy="369332"/>
          </a:xfrm>
          <a:prstGeom prst="rect">
            <a:avLst/>
          </a:prstGeom>
          <a:solidFill>
            <a:srgbClr val="FFC000"/>
          </a:solidFill>
          <a:ln>
            <a:solidFill>
              <a:srgbClr val="084B9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Reduction:</a:t>
            </a:r>
            <a:r>
              <a:rPr lang="en-US"/>
              <a:t> $59.32</a:t>
            </a:r>
          </a:p>
        </p:txBody>
      </p:sp>
      <p:sp>
        <p:nvSpPr>
          <p:cNvPr id="12" name="Rectangle 11">
            <a:extLst>
              <a:ext uri="{FF2B5EF4-FFF2-40B4-BE49-F238E27FC236}">
                <a16:creationId xmlns:a16="http://schemas.microsoft.com/office/drawing/2014/main" id="{C6F8F3A8-3C7E-C129-EA64-9FDC1B851073}"/>
              </a:ext>
            </a:extLst>
          </p:cNvPr>
          <p:cNvSpPr/>
          <p:nvPr/>
        </p:nvSpPr>
        <p:spPr>
          <a:xfrm>
            <a:off x="4232148" y="1579691"/>
            <a:ext cx="3438144" cy="3925824"/>
          </a:xfrm>
          <a:prstGeom prst="rect">
            <a:avLst/>
          </a:prstGeom>
          <a:noFill/>
          <a:ln w="5715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nvGrpSpPr>
          <p:cNvPr id="32" name="Group 31">
            <a:extLst>
              <a:ext uri="{FF2B5EF4-FFF2-40B4-BE49-F238E27FC236}">
                <a16:creationId xmlns:a16="http://schemas.microsoft.com/office/drawing/2014/main" id="{8B250076-78AB-5C1C-C280-6E76597F32DD}"/>
              </a:ext>
            </a:extLst>
          </p:cNvPr>
          <p:cNvGrpSpPr/>
          <p:nvPr/>
        </p:nvGrpSpPr>
        <p:grpSpPr>
          <a:xfrm>
            <a:off x="7877061" y="1401755"/>
            <a:ext cx="3450831" cy="4105700"/>
            <a:chOff x="7877061" y="1401755"/>
            <a:chExt cx="3450831" cy="4105700"/>
          </a:xfrm>
        </p:grpSpPr>
        <p:pic>
          <p:nvPicPr>
            <p:cNvPr id="10" name="Graphic 9" descr="House outline">
              <a:extLst>
                <a:ext uri="{FF2B5EF4-FFF2-40B4-BE49-F238E27FC236}">
                  <a16:creationId xmlns:a16="http://schemas.microsoft.com/office/drawing/2014/main" id="{960DAF50-CC07-D4A0-E603-292C488ED30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20659" y="1401755"/>
              <a:ext cx="1814550" cy="1866329"/>
            </a:xfrm>
            <a:prstGeom prst="rect">
              <a:avLst/>
            </a:prstGeom>
          </p:spPr>
        </p:pic>
        <p:sp>
          <p:nvSpPr>
            <p:cNvPr id="14" name="TextBox 13">
              <a:extLst>
                <a:ext uri="{FF2B5EF4-FFF2-40B4-BE49-F238E27FC236}">
                  <a16:creationId xmlns:a16="http://schemas.microsoft.com/office/drawing/2014/main" id="{31D58E2B-F2CF-FA6A-4383-0D7B0773A689}"/>
                </a:ext>
              </a:extLst>
            </p:cNvPr>
            <p:cNvSpPr txBox="1"/>
            <p:nvPr/>
          </p:nvSpPr>
          <p:spPr>
            <a:xfrm>
              <a:off x="7896326" y="3079171"/>
              <a:ext cx="3413907" cy="523220"/>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t>2,740 SQFT House + 280 SQFT Basement + 960 SQFT Garage</a:t>
              </a:r>
            </a:p>
          </p:txBody>
        </p:sp>
        <p:sp>
          <p:nvSpPr>
            <p:cNvPr id="23" name="TextBox 22">
              <a:extLst>
                <a:ext uri="{FF2B5EF4-FFF2-40B4-BE49-F238E27FC236}">
                  <a16:creationId xmlns:a16="http://schemas.microsoft.com/office/drawing/2014/main" id="{A6C7FCFB-A02B-FB3B-6C2F-614FE0634496}"/>
                </a:ext>
              </a:extLst>
            </p:cNvPr>
            <p:cNvSpPr txBox="1"/>
            <p:nvPr/>
          </p:nvSpPr>
          <p:spPr>
            <a:xfrm>
              <a:off x="7877061" y="3600902"/>
              <a:ext cx="1781059" cy="858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BEFORE</a:t>
              </a:r>
            </a:p>
            <a:p>
              <a:pPr algn="ctr"/>
              <a:endParaRPr lang="en-US" b="1"/>
            </a:p>
            <a:p>
              <a:r>
                <a:rPr lang="en-US" sz="1200"/>
                <a:t>Property Tax: $1,530.93</a:t>
              </a:r>
            </a:p>
          </p:txBody>
        </p:sp>
        <p:sp>
          <p:nvSpPr>
            <p:cNvPr id="24" name="TextBox 23">
              <a:extLst>
                <a:ext uri="{FF2B5EF4-FFF2-40B4-BE49-F238E27FC236}">
                  <a16:creationId xmlns:a16="http://schemas.microsoft.com/office/drawing/2014/main" id="{723C9F1A-83F2-A5C2-DB6E-6FACF25A2E9A}"/>
                </a:ext>
              </a:extLst>
            </p:cNvPr>
            <p:cNvSpPr txBox="1"/>
            <p:nvPr/>
          </p:nvSpPr>
          <p:spPr>
            <a:xfrm>
              <a:off x="9652348" y="3573080"/>
              <a:ext cx="1664561" cy="13792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AFTER</a:t>
              </a:r>
            </a:p>
            <a:p>
              <a:pPr algn="ctr"/>
              <a:endParaRPr lang="en-US" b="1"/>
            </a:p>
            <a:p>
              <a:r>
                <a:rPr lang="en-US" sz="1200"/>
                <a:t>Property Tax: $961.38</a:t>
              </a:r>
            </a:p>
            <a:p>
              <a:r>
                <a:rPr lang="en-US" sz="1200" u="sng"/>
                <a:t>FBC: $452.08</a:t>
              </a:r>
            </a:p>
            <a:p>
              <a:r>
                <a:rPr lang="en-US" sz="1200"/>
                <a:t>Total: $1,413.46</a:t>
              </a:r>
            </a:p>
            <a:p>
              <a:endParaRPr lang="en-US" sz="1200"/>
            </a:p>
          </p:txBody>
        </p:sp>
        <p:sp>
          <p:nvSpPr>
            <p:cNvPr id="26" name="TextBox 25">
              <a:extLst>
                <a:ext uri="{FF2B5EF4-FFF2-40B4-BE49-F238E27FC236}">
                  <a16:creationId xmlns:a16="http://schemas.microsoft.com/office/drawing/2014/main" id="{D9F5886C-6E04-FAE9-FE51-802BB5E10B10}"/>
                </a:ext>
              </a:extLst>
            </p:cNvPr>
            <p:cNvSpPr txBox="1"/>
            <p:nvPr/>
          </p:nvSpPr>
          <p:spPr>
            <a:xfrm>
              <a:off x="8583975" y="5023959"/>
              <a:ext cx="2273220" cy="369332"/>
            </a:xfrm>
            <a:prstGeom prst="rect">
              <a:avLst/>
            </a:prstGeom>
            <a:solidFill>
              <a:srgbClr val="FFC000"/>
            </a:solidFill>
            <a:ln>
              <a:solidFill>
                <a:srgbClr val="084B9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Reduction</a:t>
              </a:r>
              <a:r>
                <a:rPr lang="en-US"/>
                <a:t>: $117.47</a:t>
              </a:r>
            </a:p>
          </p:txBody>
        </p:sp>
        <p:sp>
          <p:nvSpPr>
            <p:cNvPr id="27" name="Rectangle 26">
              <a:extLst>
                <a:ext uri="{FF2B5EF4-FFF2-40B4-BE49-F238E27FC236}">
                  <a16:creationId xmlns:a16="http://schemas.microsoft.com/office/drawing/2014/main" id="{5FB9973F-7C09-A1AE-6527-7AF3788B3A12}"/>
                </a:ext>
              </a:extLst>
            </p:cNvPr>
            <p:cNvSpPr/>
            <p:nvPr/>
          </p:nvSpPr>
          <p:spPr>
            <a:xfrm>
              <a:off x="7889748" y="1581631"/>
              <a:ext cx="3438144" cy="3925824"/>
            </a:xfrm>
            <a:prstGeom prst="rect">
              <a:avLst/>
            </a:prstGeom>
            <a:noFill/>
            <a:ln w="5715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sp>
        <p:nvSpPr>
          <p:cNvPr id="31" name="TextBox 30">
            <a:extLst>
              <a:ext uri="{FF2B5EF4-FFF2-40B4-BE49-F238E27FC236}">
                <a16:creationId xmlns:a16="http://schemas.microsoft.com/office/drawing/2014/main" id="{F49BBC75-8F1B-F488-40A8-BA250A719C3A}"/>
              </a:ext>
            </a:extLst>
          </p:cNvPr>
          <p:cNvSpPr txBox="1"/>
          <p:nvPr/>
        </p:nvSpPr>
        <p:spPr>
          <a:xfrm>
            <a:off x="6464464" y="304031"/>
            <a:ext cx="4738337" cy="1200329"/>
          </a:xfrm>
          <a:prstGeom prst="rect">
            <a:avLst/>
          </a:prstGeom>
          <a:noFill/>
        </p:spPr>
        <p:txBody>
          <a:bodyPr wrap="square" rtlCol="0">
            <a:spAutoFit/>
          </a:bodyPr>
          <a:lstStyle/>
          <a:p>
            <a:r>
              <a:rPr lang="en-US" sz="3600" b="1"/>
              <a:t>PROPOSED FUNDING WITH FBC</a:t>
            </a:r>
          </a:p>
        </p:txBody>
      </p:sp>
    </p:spTree>
    <p:extLst>
      <p:ext uri="{BB962C8B-B14F-4D97-AF65-F5344CB8AC3E}">
        <p14:creationId xmlns:p14="http://schemas.microsoft.com/office/powerpoint/2010/main" val="1151469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up of a calculator&#10;&#10;Description automatically generated">
            <a:extLst>
              <a:ext uri="{FF2B5EF4-FFF2-40B4-BE49-F238E27FC236}">
                <a16:creationId xmlns:a16="http://schemas.microsoft.com/office/drawing/2014/main" id="{17CF74A3-CC92-7921-AE8C-71599A56F1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E91B989-599E-19D6-C180-5C4D3F37C459}"/>
              </a:ext>
            </a:extLst>
          </p:cNvPr>
          <p:cNvSpPr>
            <a:spLocks noGrp="1"/>
          </p:cNvSpPr>
          <p:nvPr>
            <p:ph type="title"/>
          </p:nvPr>
        </p:nvSpPr>
        <p:spPr>
          <a:xfrm>
            <a:off x="3681412" y="-154480"/>
            <a:ext cx="7672388" cy="1335088"/>
          </a:xfrm>
        </p:spPr>
        <p:txBody>
          <a:bodyPr>
            <a:normAutofit/>
          </a:bodyPr>
          <a:lstStyle/>
          <a:p>
            <a:r>
              <a:rPr lang="en-US" sz="4800" b="1"/>
              <a:t>Exemptions </a:t>
            </a:r>
          </a:p>
        </p:txBody>
      </p:sp>
      <p:grpSp>
        <p:nvGrpSpPr>
          <p:cNvPr id="8" name="Group 7">
            <a:extLst>
              <a:ext uri="{FF2B5EF4-FFF2-40B4-BE49-F238E27FC236}">
                <a16:creationId xmlns:a16="http://schemas.microsoft.com/office/drawing/2014/main" id="{5DA56569-C3B9-09A7-E72C-8E747F689770}"/>
              </a:ext>
            </a:extLst>
          </p:cNvPr>
          <p:cNvGrpSpPr/>
          <p:nvPr/>
        </p:nvGrpSpPr>
        <p:grpSpPr>
          <a:xfrm>
            <a:off x="0" y="6075336"/>
            <a:ext cx="8880529" cy="782664"/>
            <a:chOff x="3311470" y="6075336"/>
            <a:chExt cx="8880529" cy="782664"/>
          </a:xfrm>
        </p:grpSpPr>
        <p:pic>
          <p:nvPicPr>
            <p:cNvPr id="5" name="Picture 4" descr="A screenshot of a computer&#10;&#10;Description automatically generated">
              <a:extLst>
                <a:ext uri="{FF2B5EF4-FFF2-40B4-BE49-F238E27FC236}">
                  <a16:creationId xmlns:a16="http://schemas.microsoft.com/office/drawing/2014/main" id="{62B3E407-910E-8EB6-8A6D-85D89B27004F}"/>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6" name="TextBox 5">
              <a:extLst>
                <a:ext uri="{FF2B5EF4-FFF2-40B4-BE49-F238E27FC236}">
                  <a16:creationId xmlns:a16="http://schemas.microsoft.com/office/drawing/2014/main" id="{CF05E7B7-0047-1206-3544-318647046AF2}"/>
                </a:ext>
              </a:extLst>
            </p:cNvPr>
            <p:cNvSpPr txBox="1"/>
            <p:nvPr/>
          </p:nvSpPr>
          <p:spPr>
            <a:xfrm>
              <a:off x="4215539" y="6138555"/>
              <a:ext cx="6535120" cy="707886"/>
            </a:xfrm>
            <a:prstGeom prst="rect">
              <a:avLst/>
            </a:prstGeom>
            <a:noFill/>
          </p:spPr>
          <p:txBody>
            <a:bodyPr wrap="square" lIns="91440" tIns="45720" rIns="91440" bIns="45720" anchor="t">
              <a:spAutoFit/>
            </a:bodyPr>
            <a:lstStyle/>
            <a:p>
              <a:pPr fontAlgn="base"/>
              <a:r>
                <a:rPr lang="en-US" sz="2000" b="1" i="0">
                  <a:solidFill>
                    <a:schemeClr val="bg1"/>
                  </a:solidFill>
                  <a:effectLst/>
                </a:rPr>
                <a:t>A Better Plan for the Future: </a:t>
              </a:r>
              <a:r>
                <a:rPr lang="en-US" sz="2000" b="0" i="0">
                  <a:solidFill>
                    <a:schemeClr val="bg1"/>
                  </a:solidFill>
                  <a:effectLst/>
                </a:rPr>
                <a:t> </a:t>
              </a:r>
              <a:r>
                <a:rPr lang="en-US" sz="2000" b="1">
                  <a:solidFill>
                    <a:schemeClr val="bg1"/>
                  </a:solidFill>
                </a:rPr>
                <a:t>The FBC</a:t>
              </a:r>
              <a:endParaRPr lang="en-US" sz="2000" b="1" i="0">
                <a:solidFill>
                  <a:schemeClr val="bg1"/>
                </a:solidFill>
                <a:effectLst/>
              </a:endParaRPr>
            </a:p>
            <a:p>
              <a:pPr rtl="0" fontAlgn="base"/>
              <a:r>
                <a:rPr lang="en-US" sz="2000" b="1" i="1">
                  <a:solidFill>
                    <a:srgbClr val="EBB837"/>
                  </a:solidFill>
                  <a:effectLst/>
                </a:rPr>
                <a:t>Matching </a:t>
              </a:r>
              <a:r>
                <a:rPr lang="en-US" sz="2000" b="1" i="1">
                  <a:solidFill>
                    <a:srgbClr val="EBB837"/>
                  </a:solidFill>
                </a:rPr>
                <a:t>Rising</a:t>
              </a:r>
              <a:r>
                <a:rPr lang="en-US" sz="2000" b="1" i="1">
                  <a:solidFill>
                    <a:srgbClr val="EBB837"/>
                  </a:solidFill>
                  <a:effectLst/>
                </a:rPr>
                <a:t> Demand with Stabilized Funding</a:t>
              </a:r>
              <a:endParaRPr lang="en-US" sz="2000" b="0" i="0">
                <a:solidFill>
                  <a:srgbClr val="EBB837"/>
                </a:solidFill>
                <a:effectLst/>
              </a:endParaRPr>
            </a:p>
          </p:txBody>
        </p:sp>
        <p:pic>
          <p:nvPicPr>
            <p:cNvPr id="7" name="Picture 6" descr="A blue shield with red text and a boat and mountains&#10;&#10;Description automatically generated">
              <a:extLst>
                <a:ext uri="{FF2B5EF4-FFF2-40B4-BE49-F238E27FC236}">
                  <a16:creationId xmlns:a16="http://schemas.microsoft.com/office/drawing/2014/main" id="{377EBD43-03ED-7FC7-06B2-F9AEBD0D5A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14" name="Title 1">
            <a:extLst>
              <a:ext uri="{FF2B5EF4-FFF2-40B4-BE49-F238E27FC236}">
                <a16:creationId xmlns:a16="http://schemas.microsoft.com/office/drawing/2014/main" id="{B77C3587-38BF-161A-24D7-1A3BF4AE5203}"/>
              </a:ext>
            </a:extLst>
          </p:cNvPr>
          <p:cNvSpPr txBox="1">
            <a:spLocks/>
          </p:cNvSpPr>
          <p:nvPr/>
        </p:nvSpPr>
        <p:spPr>
          <a:xfrm>
            <a:off x="3646776" y="3889375"/>
            <a:ext cx="7672388" cy="13350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a:t>Discounts</a:t>
            </a:r>
            <a:endParaRPr lang="en-US"/>
          </a:p>
        </p:txBody>
      </p:sp>
      <p:sp>
        <p:nvSpPr>
          <p:cNvPr id="3" name="TextBox 2">
            <a:extLst>
              <a:ext uri="{FF2B5EF4-FFF2-40B4-BE49-F238E27FC236}">
                <a16:creationId xmlns:a16="http://schemas.microsoft.com/office/drawing/2014/main" id="{83794783-FD7F-630F-0F97-FAD55FB4D412}"/>
              </a:ext>
            </a:extLst>
          </p:cNvPr>
          <p:cNvSpPr txBox="1"/>
          <p:nvPr/>
        </p:nvSpPr>
        <p:spPr>
          <a:xfrm>
            <a:off x="3676650" y="4855249"/>
            <a:ext cx="797136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Low-income seniors or disabled persons that qualify for property tax discounts will receive the same percentage discount on the FBC. These discounts are administered through the King County Assessor’s Office. Only King County can grant the discounts.  </a:t>
            </a:r>
          </a:p>
        </p:txBody>
      </p:sp>
      <p:sp>
        <p:nvSpPr>
          <p:cNvPr id="4" name="TextBox 3">
            <a:extLst>
              <a:ext uri="{FF2B5EF4-FFF2-40B4-BE49-F238E27FC236}">
                <a16:creationId xmlns:a16="http://schemas.microsoft.com/office/drawing/2014/main" id="{211E2868-571F-A534-F73D-FAB28BECD4C6}"/>
              </a:ext>
            </a:extLst>
          </p:cNvPr>
          <p:cNvSpPr txBox="1"/>
          <p:nvPr/>
        </p:nvSpPr>
        <p:spPr>
          <a:xfrm>
            <a:off x="3676651" y="797021"/>
            <a:ext cx="8151282"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444444"/>
                </a:solidFill>
                <a:highlight>
                  <a:srgbClr val="F3F2F1"/>
                </a:highlight>
                <a:cs typeface="Calibri"/>
              </a:rPr>
              <a:t> </a:t>
            </a:r>
            <a:r>
              <a:rPr lang="en-US" i="1" dirty="0"/>
              <a:t>​The Fire Benefit Charge is not a tax, so property tax-exempt entities, e.g., governments and charitable organizations, are not necessarily exempt from the FBC.</a:t>
            </a:r>
            <a:r>
              <a:rPr lang="en-US" dirty="0"/>
              <a:t> However, certain exemptions and limits do apply, including:  ​</a:t>
            </a:r>
          </a:p>
          <a:p>
            <a:pPr marL="285750" indent="-285750">
              <a:buFont typeface="Arial"/>
              <a:buChar char="•"/>
            </a:pPr>
            <a:r>
              <a:rPr lang="en-US" sz="1600" dirty="0"/>
              <a:t>​</a:t>
            </a:r>
            <a:r>
              <a:rPr lang="en-US" sz="1600" b="1" dirty="0"/>
              <a:t>Certain non-profit organization-owned properties</a:t>
            </a:r>
            <a:r>
              <a:rPr lang="en-US" sz="1600" dirty="0"/>
              <a:t> based on their property tax exemption under the RCW. ​</a:t>
            </a:r>
          </a:p>
          <a:p>
            <a:pPr marL="285750" indent="-285750">
              <a:buFont typeface="Arial"/>
              <a:buChar char="•"/>
            </a:pPr>
            <a:r>
              <a:rPr lang="en-US" sz="1600" b="1" dirty="0"/>
              <a:t>Public Schools</a:t>
            </a:r>
            <a:r>
              <a:rPr lang="en-US" sz="1600" dirty="0"/>
              <a:t> – Public schools who pay a per student stipend are exempt from the benefit charge. ​</a:t>
            </a:r>
          </a:p>
          <a:p>
            <a:pPr marL="285750" indent="-285750">
              <a:buFont typeface="Arial"/>
              <a:buChar char="•"/>
            </a:pPr>
            <a:r>
              <a:rPr lang="en-US" sz="1600" b="1" dirty="0"/>
              <a:t>Religious organizations are exempt for buildings used for religious services</a:t>
            </a:r>
            <a:r>
              <a:rPr lang="en-US" sz="1600" dirty="0"/>
              <a:t> and other purposes related to bona fide religious ministries (i.e. churches, synagogues, and other places of worship). ​</a:t>
            </a:r>
          </a:p>
          <a:p>
            <a:pPr marL="285750" indent="-285750">
              <a:buFont typeface="Arial"/>
              <a:buChar char="•"/>
            </a:pPr>
            <a:r>
              <a:rPr lang="en-US" sz="1600" b="1" dirty="0"/>
              <a:t>Schools owned by religious organizations are exempt for K-12 and higher education</a:t>
            </a:r>
            <a:r>
              <a:rPr lang="en-US" sz="1600" dirty="0"/>
              <a:t>, but not for buildings used primarily for preschool and daycare.  ​</a:t>
            </a:r>
          </a:p>
          <a:p>
            <a:r>
              <a:rPr lang="en-US" sz="1600" i="1" dirty="0"/>
              <a:t>*Refer to RCW 52.18.010 for the full list of exemptions.</a:t>
            </a:r>
          </a:p>
        </p:txBody>
      </p:sp>
    </p:spTree>
    <p:extLst>
      <p:ext uri="{BB962C8B-B14F-4D97-AF65-F5344CB8AC3E}">
        <p14:creationId xmlns:p14="http://schemas.microsoft.com/office/powerpoint/2010/main" val="1275118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13038-F97B-007C-4BEB-6734C20E703C}"/>
              </a:ext>
            </a:extLst>
          </p:cNvPr>
          <p:cNvSpPr>
            <a:spLocks noGrp="1"/>
          </p:cNvSpPr>
          <p:nvPr>
            <p:ph type="title"/>
          </p:nvPr>
        </p:nvSpPr>
        <p:spPr/>
        <p:txBody>
          <a:bodyPr/>
          <a:lstStyle/>
          <a:p>
            <a:r>
              <a:rPr lang="en-US" b="1"/>
              <a:t>Fire Benefit Charge – August 6, 2024 Ballot</a:t>
            </a:r>
          </a:p>
        </p:txBody>
      </p:sp>
      <p:sp>
        <p:nvSpPr>
          <p:cNvPr id="3" name="Content Placeholder 2">
            <a:extLst>
              <a:ext uri="{FF2B5EF4-FFF2-40B4-BE49-F238E27FC236}">
                <a16:creationId xmlns:a16="http://schemas.microsoft.com/office/drawing/2014/main" id="{4A9B2866-21E7-6D85-CE98-9C9AF247B108}"/>
              </a:ext>
            </a:extLst>
          </p:cNvPr>
          <p:cNvSpPr>
            <a:spLocks noGrp="1"/>
          </p:cNvSpPr>
          <p:nvPr>
            <p:ph idx="1"/>
          </p:nvPr>
        </p:nvSpPr>
        <p:spPr/>
        <p:txBody>
          <a:bodyPr vert="horz" lIns="91440" tIns="45720" rIns="91440" bIns="45720" rtlCol="0" anchor="t">
            <a:normAutofit/>
          </a:bodyPr>
          <a:lstStyle/>
          <a:p>
            <a:r>
              <a:rPr lang="en-US">
                <a:ea typeface="+mn-lt"/>
                <a:cs typeface="+mn-lt"/>
              </a:rPr>
              <a:t>South King Fire will be placing the FBC on the August 6, 2024 ballot. To initially implement the FBC, it requires a </a:t>
            </a:r>
            <a:r>
              <a:rPr lang="en-US" b="1">
                <a:ea typeface="+mn-lt"/>
                <a:cs typeface="+mn-lt"/>
              </a:rPr>
              <a:t>60% majority vote</a:t>
            </a:r>
            <a:r>
              <a:rPr lang="en-US">
                <a:ea typeface="+mn-lt"/>
                <a:cs typeface="+mn-lt"/>
              </a:rPr>
              <a:t>.</a:t>
            </a:r>
          </a:p>
          <a:p>
            <a:r>
              <a:rPr lang="en-US">
                <a:latin typeface="Aptos"/>
                <a:ea typeface="+mn-lt"/>
                <a:cs typeface="Segoe UI"/>
              </a:rPr>
              <a:t>If voters approve, the FBC would be in place for six years (2025-2030). </a:t>
            </a:r>
          </a:p>
          <a:p>
            <a:r>
              <a:rPr lang="en-US">
                <a:latin typeface="Aptos"/>
                <a:ea typeface="+mn-lt"/>
                <a:cs typeface="Segoe UI"/>
              </a:rPr>
              <a:t>After the initial approval (six-year term), voters would decide whether to reauthorize the FBC. Extending it for an additional six or ten years requires a simple majority vote, whereas a permanent extension requires 60% voter approval.</a:t>
            </a:r>
          </a:p>
          <a:p>
            <a:endParaRPr lang="en-US">
              <a:ea typeface="+mn-lt"/>
              <a:cs typeface="+mn-lt"/>
            </a:endParaRPr>
          </a:p>
        </p:txBody>
      </p:sp>
      <p:grpSp>
        <p:nvGrpSpPr>
          <p:cNvPr id="8" name="Group 7">
            <a:extLst>
              <a:ext uri="{FF2B5EF4-FFF2-40B4-BE49-F238E27FC236}">
                <a16:creationId xmlns:a16="http://schemas.microsoft.com/office/drawing/2014/main" id="{F6AA7D36-813F-FE21-2F5C-467103364E71}"/>
              </a:ext>
            </a:extLst>
          </p:cNvPr>
          <p:cNvGrpSpPr/>
          <p:nvPr/>
        </p:nvGrpSpPr>
        <p:grpSpPr>
          <a:xfrm>
            <a:off x="0" y="6075336"/>
            <a:ext cx="8880529" cy="782664"/>
            <a:chOff x="3311470" y="6075336"/>
            <a:chExt cx="8880529" cy="782664"/>
          </a:xfrm>
        </p:grpSpPr>
        <p:pic>
          <p:nvPicPr>
            <p:cNvPr id="5" name="Picture 4" descr="A screenshot of a computer&#10;&#10;Description automatically generated">
              <a:extLst>
                <a:ext uri="{FF2B5EF4-FFF2-40B4-BE49-F238E27FC236}">
                  <a16:creationId xmlns:a16="http://schemas.microsoft.com/office/drawing/2014/main" id="{BA94D119-2310-1863-6008-880B08658923}"/>
                </a:ext>
              </a:extLst>
            </p:cNvPr>
            <p:cNvPicPr>
              <a:picLocks noChangeAspect="1"/>
            </p:cNvPicPr>
            <p:nvPr/>
          </p:nvPicPr>
          <p:blipFill rotWithShape="1">
            <a:blip r:embed="rId3">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6" name="TextBox 5">
              <a:extLst>
                <a:ext uri="{FF2B5EF4-FFF2-40B4-BE49-F238E27FC236}">
                  <a16:creationId xmlns:a16="http://schemas.microsoft.com/office/drawing/2014/main" id="{ADF4AC0C-3085-84A3-4562-A68BFC9744D2}"/>
                </a:ext>
              </a:extLst>
            </p:cNvPr>
            <p:cNvSpPr txBox="1"/>
            <p:nvPr/>
          </p:nvSpPr>
          <p:spPr>
            <a:xfrm>
              <a:off x="4215539" y="6138555"/>
              <a:ext cx="6535120" cy="707886"/>
            </a:xfrm>
            <a:prstGeom prst="rect">
              <a:avLst/>
            </a:prstGeom>
            <a:noFill/>
          </p:spPr>
          <p:txBody>
            <a:bodyPr wrap="square" lIns="91440" tIns="45720" rIns="91440" bIns="45720" anchor="t">
              <a:spAutoFit/>
            </a:bodyPr>
            <a:lstStyle/>
            <a:p>
              <a:pPr fontAlgn="base"/>
              <a:r>
                <a:rPr lang="en-US" sz="2000" b="1" i="0">
                  <a:solidFill>
                    <a:schemeClr val="bg1"/>
                  </a:solidFill>
                  <a:effectLst/>
                </a:rPr>
                <a:t>A Better Plan for the Future: </a:t>
              </a:r>
              <a:r>
                <a:rPr lang="en-US" sz="2000" b="0" i="0">
                  <a:solidFill>
                    <a:schemeClr val="bg1"/>
                  </a:solidFill>
                  <a:effectLst/>
                </a:rPr>
                <a:t> </a:t>
              </a:r>
              <a:r>
                <a:rPr lang="en-US" sz="2000" b="1">
                  <a:solidFill>
                    <a:schemeClr val="bg1"/>
                  </a:solidFill>
                </a:rPr>
                <a:t>The FBC</a:t>
              </a:r>
              <a:endParaRPr lang="en-US" sz="2000" b="1" i="0">
                <a:solidFill>
                  <a:schemeClr val="bg1"/>
                </a:solidFill>
                <a:effectLst/>
              </a:endParaRPr>
            </a:p>
            <a:p>
              <a:pPr fontAlgn="base"/>
              <a:r>
                <a:rPr lang="en-US" sz="2000" b="1" i="1">
                  <a:solidFill>
                    <a:srgbClr val="EBB837"/>
                  </a:solidFill>
                  <a:effectLst/>
                </a:rPr>
                <a:t>Matching </a:t>
              </a:r>
              <a:r>
                <a:rPr lang="en-US" sz="2000" b="1" i="1">
                  <a:solidFill>
                    <a:srgbClr val="EBB837"/>
                  </a:solidFill>
                </a:rPr>
                <a:t>Rising Demand</a:t>
              </a:r>
              <a:r>
                <a:rPr lang="en-US" sz="2000" b="1" i="1">
                  <a:solidFill>
                    <a:srgbClr val="EBB837"/>
                  </a:solidFill>
                  <a:effectLst/>
                </a:rPr>
                <a:t> with Stabilized Funding</a:t>
              </a:r>
              <a:endParaRPr lang="en-US" sz="2000" b="0" i="0">
                <a:solidFill>
                  <a:srgbClr val="EBB837"/>
                </a:solidFill>
                <a:effectLst/>
              </a:endParaRPr>
            </a:p>
          </p:txBody>
        </p:sp>
        <p:pic>
          <p:nvPicPr>
            <p:cNvPr id="7" name="Picture 6" descr="A blue shield with red text and a boat and mountains&#10;&#10;Description automatically generated">
              <a:extLst>
                <a:ext uri="{FF2B5EF4-FFF2-40B4-BE49-F238E27FC236}">
                  <a16:creationId xmlns:a16="http://schemas.microsoft.com/office/drawing/2014/main" id="{B03CF3D3-5C4E-156F-CF97-6AB96F485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Tree>
    <p:extLst>
      <p:ext uri="{BB962C8B-B14F-4D97-AF65-F5344CB8AC3E}">
        <p14:creationId xmlns:p14="http://schemas.microsoft.com/office/powerpoint/2010/main" val="3933147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black and white logo&#10;&#10;Description automatically generated with medium confidence">
            <a:extLst>
              <a:ext uri="{FF2B5EF4-FFF2-40B4-BE49-F238E27FC236}">
                <a16:creationId xmlns:a16="http://schemas.microsoft.com/office/drawing/2014/main" id="{D99A24DF-043E-DF62-1FEE-E3D4F906FC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3400" y="0"/>
            <a:ext cx="2177886" cy="1825717"/>
          </a:xfrm>
          <a:prstGeom prst="rect">
            <a:avLst/>
          </a:prstGeom>
        </p:spPr>
      </p:pic>
      <p:sp>
        <p:nvSpPr>
          <p:cNvPr id="2" name="Title 1">
            <a:extLst>
              <a:ext uri="{FF2B5EF4-FFF2-40B4-BE49-F238E27FC236}">
                <a16:creationId xmlns:a16="http://schemas.microsoft.com/office/drawing/2014/main" id="{ADD13038-F97B-007C-4BEB-6734C20E703C}"/>
              </a:ext>
            </a:extLst>
          </p:cNvPr>
          <p:cNvSpPr>
            <a:spLocks noGrp="1"/>
          </p:cNvSpPr>
          <p:nvPr>
            <p:ph type="title"/>
          </p:nvPr>
        </p:nvSpPr>
        <p:spPr>
          <a:xfrm>
            <a:off x="838200" y="365125"/>
            <a:ext cx="7900686" cy="1325563"/>
          </a:xfrm>
        </p:spPr>
        <p:txBody>
          <a:bodyPr/>
          <a:lstStyle/>
          <a:p>
            <a:r>
              <a:rPr lang="en-US" b="1"/>
              <a:t>What If the Fire Benefit Charge is Not Approved by Voters</a:t>
            </a:r>
          </a:p>
        </p:txBody>
      </p:sp>
      <p:sp>
        <p:nvSpPr>
          <p:cNvPr id="3" name="Content Placeholder 2">
            <a:extLst>
              <a:ext uri="{FF2B5EF4-FFF2-40B4-BE49-F238E27FC236}">
                <a16:creationId xmlns:a16="http://schemas.microsoft.com/office/drawing/2014/main" id="{4A9B2866-21E7-6D85-CE98-9C9AF247B108}"/>
              </a:ext>
            </a:extLst>
          </p:cNvPr>
          <p:cNvSpPr>
            <a:spLocks noGrp="1"/>
          </p:cNvSpPr>
          <p:nvPr>
            <p:ph idx="1"/>
          </p:nvPr>
        </p:nvSpPr>
        <p:spPr>
          <a:xfrm>
            <a:off x="1643605" y="1813312"/>
            <a:ext cx="9818244" cy="4351338"/>
          </a:xfrm>
        </p:spPr>
        <p:txBody>
          <a:bodyPr vert="horz" lIns="91440" tIns="45720" rIns="91440" bIns="45720" rtlCol="0" anchor="t">
            <a:noAutofit/>
          </a:bodyPr>
          <a:lstStyle/>
          <a:p>
            <a:pPr>
              <a:lnSpc>
                <a:spcPct val="100000"/>
              </a:lnSpc>
              <a:spcBef>
                <a:spcPts val="0"/>
              </a:spcBef>
            </a:pPr>
            <a:r>
              <a:rPr lang="en-US" sz="2400">
                <a:latin typeface="Aptos"/>
                <a:cs typeface="Arial"/>
              </a:rPr>
              <a:t>The primary funding source from property tax levies would remain at or up to $1.50 per $1,000 of assessed value. </a:t>
            </a:r>
            <a:endParaRPr lang="en-US" sz="2400">
              <a:solidFill>
                <a:srgbClr val="000000"/>
              </a:solidFill>
              <a:latin typeface="Aptos"/>
              <a:cs typeface="Arial"/>
            </a:endParaRPr>
          </a:p>
          <a:p>
            <a:pPr marL="285750" indent="-285750">
              <a:lnSpc>
                <a:spcPct val="100000"/>
              </a:lnSpc>
              <a:spcBef>
                <a:spcPts val="0"/>
              </a:spcBef>
              <a:buFont typeface="Symbol,Sans-Serif" panose="020B0604020202020204" pitchFamily="34" charset="0"/>
            </a:pPr>
            <a:endParaRPr lang="en-US" sz="2400">
              <a:latin typeface="Aptos"/>
              <a:cs typeface="Arial"/>
            </a:endParaRPr>
          </a:p>
          <a:p>
            <a:pPr>
              <a:lnSpc>
                <a:spcPct val="100000"/>
              </a:lnSpc>
              <a:spcBef>
                <a:spcPts val="0"/>
              </a:spcBef>
            </a:pPr>
            <a:r>
              <a:rPr lang="en-US" sz="2400">
                <a:latin typeface="Aptos"/>
                <a:cs typeface="Arial"/>
              </a:rPr>
              <a:t>South King Fire would experience an immediate annual budget shortfall of $3.75M per year due to the expiration of the current M&amp;O levy at the end of 2024. The loss of revenue would require significant budget cuts, impacting levels of service and response times. </a:t>
            </a:r>
            <a:endParaRPr lang="en-US" sz="2400">
              <a:solidFill>
                <a:srgbClr val="000000"/>
              </a:solidFill>
              <a:latin typeface="Aptos"/>
              <a:cs typeface="Arial"/>
            </a:endParaRPr>
          </a:p>
          <a:p>
            <a:pPr marL="285750" indent="-285750">
              <a:lnSpc>
                <a:spcPct val="100000"/>
              </a:lnSpc>
              <a:spcBef>
                <a:spcPts val="0"/>
              </a:spcBef>
              <a:buFont typeface="Symbol,Sans-Serif" panose="020B0604020202020204" pitchFamily="34" charset="0"/>
            </a:pPr>
            <a:endParaRPr lang="en-US" sz="2400">
              <a:latin typeface="Aptos"/>
              <a:cs typeface="Arial"/>
            </a:endParaRPr>
          </a:p>
          <a:p>
            <a:pPr>
              <a:lnSpc>
                <a:spcPct val="100000"/>
              </a:lnSpc>
              <a:spcBef>
                <a:spcPts val="0"/>
              </a:spcBef>
            </a:pPr>
            <a:r>
              <a:rPr lang="en-US" sz="2400">
                <a:latin typeface="Aptos"/>
                <a:cs typeface="Arial"/>
              </a:rPr>
              <a:t>South King Fire would need to place another multi-year Maintenance &amp; Operations levy on the ballot in 2025 to balance the budget and maintain service levels.</a:t>
            </a:r>
            <a:endParaRPr lang="en-US" sz="2400">
              <a:solidFill>
                <a:srgbClr val="444444"/>
              </a:solidFill>
              <a:latin typeface="Aptos"/>
              <a:cs typeface="Arial"/>
            </a:endParaRPr>
          </a:p>
          <a:p>
            <a:pPr>
              <a:lnSpc>
                <a:spcPct val="100000"/>
              </a:lnSpc>
              <a:spcBef>
                <a:spcPts val="0"/>
              </a:spcBef>
            </a:pPr>
            <a:endParaRPr lang="en-US" sz="2400">
              <a:solidFill>
                <a:srgbClr val="444444"/>
              </a:solidFill>
              <a:latin typeface="Aptos"/>
              <a:cs typeface="Calibri"/>
            </a:endParaRPr>
          </a:p>
          <a:p>
            <a:endParaRPr lang="en-US" sz="2400"/>
          </a:p>
        </p:txBody>
      </p:sp>
      <p:grpSp>
        <p:nvGrpSpPr>
          <p:cNvPr id="8" name="Group 7">
            <a:extLst>
              <a:ext uri="{FF2B5EF4-FFF2-40B4-BE49-F238E27FC236}">
                <a16:creationId xmlns:a16="http://schemas.microsoft.com/office/drawing/2014/main" id="{F3391C3F-9DF6-BF5F-E91D-40B2E2DCFBEE}"/>
              </a:ext>
            </a:extLst>
          </p:cNvPr>
          <p:cNvGrpSpPr/>
          <p:nvPr/>
        </p:nvGrpSpPr>
        <p:grpSpPr>
          <a:xfrm>
            <a:off x="0" y="6075336"/>
            <a:ext cx="8880529" cy="782664"/>
            <a:chOff x="3311470" y="6075336"/>
            <a:chExt cx="8880529" cy="782664"/>
          </a:xfrm>
        </p:grpSpPr>
        <p:pic>
          <p:nvPicPr>
            <p:cNvPr id="5" name="Picture 4" descr="A screenshot of a computer&#10;&#10;Description automatically generated">
              <a:extLst>
                <a:ext uri="{FF2B5EF4-FFF2-40B4-BE49-F238E27FC236}">
                  <a16:creationId xmlns:a16="http://schemas.microsoft.com/office/drawing/2014/main" id="{A1DB8AF8-E09F-E288-99CE-41445FEF4AFA}"/>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6" name="TextBox 5">
              <a:extLst>
                <a:ext uri="{FF2B5EF4-FFF2-40B4-BE49-F238E27FC236}">
                  <a16:creationId xmlns:a16="http://schemas.microsoft.com/office/drawing/2014/main" id="{3B6B6CF6-2042-DFE7-A864-B6254B51ADB6}"/>
                </a:ext>
              </a:extLst>
            </p:cNvPr>
            <p:cNvSpPr txBox="1"/>
            <p:nvPr/>
          </p:nvSpPr>
          <p:spPr>
            <a:xfrm>
              <a:off x="4215539" y="6138555"/>
              <a:ext cx="6535120" cy="707886"/>
            </a:xfrm>
            <a:prstGeom prst="rect">
              <a:avLst/>
            </a:prstGeom>
            <a:noFill/>
          </p:spPr>
          <p:txBody>
            <a:bodyPr wrap="square" lIns="91440" tIns="45720" rIns="91440" bIns="45720" anchor="t">
              <a:spAutoFit/>
            </a:bodyPr>
            <a:lstStyle/>
            <a:p>
              <a:pPr fontAlgn="base"/>
              <a:r>
                <a:rPr lang="en-US" sz="2000" b="1" i="0">
                  <a:solidFill>
                    <a:schemeClr val="bg1"/>
                  </a:solidFill>
                  <a:effectLst/>
                </a:rPr>
                <a:t>A Better Plan for the Future: </a:t>
              </a:r>
              <a:r>
                <a:rPr lang="en-US" sz="2000" b="0" i="0">
                  <a:solidFill>
                    <a:schemeClr val="bg1"/>
                  </a:solidFill>
                  <a:effectLst/>
                </a:rPr>
                <a:t> </a:t>
              </a:r>
              <a:r>
                <a:rPr lang="en-US" sz="2000" b="1">
                  <a:solidFill>
                    <a:schemeClr val="bg1"/>
                  </a:solidFill>
                </a:rPr>
                <a:t>The FBC</a:t>
              </a:r>
              <a:endParaRPr lang="en-US" sz="2000" b="1" i="0">
                <a:solidFill>
                  <a:schemeClr val="bg1"/>
                </a:solidFill>
                <a:effectLst/>
              </a:endParaRPr>
            </a:p>
            <a:p>
              <a:pPr fontAlgn="base"/>
              <a:r>
                <a:rPr lang="en-US" sz="2000" b="1" i="1">
                  <a:solidFill>
                    <a:srgbClr val="EBB837"/>
                  </a:solidFill>
                  <a:effectLst/>
                </a:rPr>
                <a:t>Matching </a:t>
              </a:r>
              <a:r>
                <a:rPr lang="en-US" sz="2000" b="1" i="1">
                  <a:solidFill>
                    <a:srgbClr val="EBB837"/>
                  </a:solidFill>
                </a:rPr>
                <a:t>Rising Demand</a:t>
              </a:r>
              <a:r>
                <a:rPr lang="en-US" sz="2000" b="1" i="1">
                  <a:solidFill>
                    <a:srgbClr val="EBB837"/>
                  </a:solidFill>
                  <a:effectLst/>
                </a:rPr>
                <a:t> with Stabilized Funding</a:t>
              </a:r>
              <a:endParaRPr lang="en-US" sz="2000" b="0" i="0">
                <a:solidFill>
                  <a:srgbClr val="EBB837"/>
                </a:solidFill>
                <a:effectLst/>
              </a:endParaRPr>
            </a:p>
          </p:txBody>
        </p:sp>
        <p:pic>
          <p:nvPicPr>
            <p:cNvPr id="7" name="Picture 6" descr="A blue shield with red text and a boat and mountains&#10;&#10;Description automatically generated">
              <a:extLst>
                <a:ext uri="{FF2B5EF4-FFF2-40B4-BE49-F238E27FC236}">
                  <a16:creationId xmlns:a16="http://schemas.microsoft.com/office/drawing/2014/main" id="{51ED2BBF-14CA-6F8B-3D7E-342123A36E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pic>
        <p:nvPicPr>
          <p:cNvPr id="18" name="Picture 17" descr="A black background with a black square&#10;&#10;Description automatically generated with medium confidence">
            <a:extLst>
              <a:ext uri="{FF2B5EF4-FFF2-40B4-BE49-F238E27FC236}">
                <a16:creationId xmlns:a16="http://schemas.microsoft.com/office/drawing/2014/main" id="{9E0FC58C-A88F-953A-4A52-3BF000D6AC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176" y="3224090"/>
            <a:ext cx="1287429" cy="1079249"/>
          </a:xfrm>
          <a:prstGeom prst="rect">
            <a:avLst/>
          </a:prstGeom>
        </p:spPr>
      </p:pic>
      <p:pic>
        <p:nvPicPr>
          <p:cNvPr id="22" name="Picture 21" descr="A black background with a black square&#10;&#10;Description automatically generated with medium confidence">
            <a:extLst>
              <a:ext uri="{FF2B5EF4-FFF2-40B4-BE49-F238E27FC236}">
                <a16:creationId xmlns:a16="http://schemas.microsoft.com/office/drawing/2014/main" id="{844EFBA1-D5BA-EBEF-0E3C-E24B2757A2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0148" y="4581641"/>
            <a:ext cx="1468490" cy="1231032"/>
          </a:xfrm>
          <a:prstGeom prst="rect">
            <a:avLst/>
          </a:prstGeom>
        </p:spPr>
      </p:pic>
      <p:pic>
        <p:nvPicPr>
          <p:cNvPr id="23" name="Picture 22" descr="A green circle with arrows pointing up and a dollar sign&#10;&#10;Description automatically generated">
            <a:extLst>
              <a:ext uri="{FF2B5EF4-FFF2-40B4-BE49-F238E27FC236}">
                <a16:creationId xmlns:a16="http://schemas.microsoft.com/office/drawing/2014/main" id="{ACBED8E1-138A-E6F9-B4A1-FAC0799907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3114" y="1630563"/>
            <a:ext cx="1537525" cy="1288904"/>
          </a:xfrm>
          <a:prstGeom prst="rect">
            <a:avLst/>
          </a:prstGeom>
        </p:spPr>
      </p:pic>
    </p:spTree>
    <p:extLst>
      <p:ext uri="{BB962C8B-B14F-4D97-AF65-F5344CB8AC3E}">
        <p14:creationId xmlns:p14="http://schemas.microsoft.com/office/powerpoint/2010/main" val="2315622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43F9EE-EB52-3B11-2A58-11CDE14C871B}"/>
              </a:ext>
            </a:extLst>
          </p:cNvPr>
          <p:cNvPicPr>
            <a:picLocks noChangeAspect="1"/>
          </p:cNvPicPr>
          <p:nvPr/>
        </p:nvPicPr>
        <p:blipFill>
          <a:blip r:embed="rId3"/>
          <a:stretch>
            <a:fillRect/>
          </a:stretch>
        </p:blipFill>
        <p:spPr>
          <a:xfrm>
            <a:off x="-27398" y="3318"/>
            <a:ext cx="12221110" cy="6894173"/>
          </a:xfrm>
          <a:prstGeom prst="rect">
            <a:avLst/>
          </a:prstGeom>
        </p:spPr>
      </p:pic>
      <p:pic>
        <p:nvPicPr>
          <p:cNvPr id="14" name="Picture 13">
            <a:extLst>
              <a:ext uri="{FF2B5EF4-FFF2-40B4-BE49-F238E27FC236}">
                <a16:creationId xmlns:a16="http://schemas.microsoft.com/office/drawing/2014/main" id="{43779B05-7800-548A-5AEA-479769205FCA}"/>
              </a:ext>
            </a:extLst>
          </p:cNvPr>
          <p:cNvPicPr>
            <a:picLocks noChangeAspect="1"/>
          </p:cNvPicPr>
          <p:nvPr/>
        </p:nvPicPr>
        <p:blipFill rotWithShape="1">
          <a:blip r:embed="rId4"/>
          <a:srcRect t="1867" b="-207"/>
          <a:stretch/>
        </p:blipFill>
        <p:spPr>
          <a:xfrm>
            <a:off x="1193834" y="2426399"/>
            <a:ext cx="4125375" cy="4060195"/>
          </a:xfrm>
          <a:prstGeom prst="rect">
            <a:avLst/>
          </a:prstGeom>
        </p:spPr>
      </p:pic>
    </p:spTree>
    <p:extLst>
      <p:ext uri="{BB962C8B-B14F-4D97-AF65-F5344CB8AC3E}">
        <p14:creationId xmlns:p14="http://schemas.microsoft.com/office/powerpoint/2010/main" val="1853129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keyboard&#10;&#10;Description automatically generated">
            <a:extLst>
              <a:ext uri="{FF2B5EF4-FFF2-40B4-BE49-F238E27FC236}">
                <a16:creationId xmlns:a16="http://schemas.microsoft.com/office/drawing/2014/main" id="{DE281467-29D2-0B21-9481-1F06CB5FF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62" y="-150471"/>
            <a:ext cx="12192000" cy="6858000"/>
          </a:xfrm>
          <a:prstGeom prst="rect">
            <a:avLst/>
          </a:prstGeom>
        </p:spPr>
      </p:pic>
      <p:sp>
        <p:nvSpPr>
          <p:cNvPr id="8" name="TextBox 7">
            <a:extLst>
              <a:ext uri="{FF2B5EF4-FFF2-40B4-BE49-F238E27FC236}">
                <a16:creationId xmlns:a16="http://schemas.microsoft.com/office/drawing/2014/main" id="{C4274044-376D-D07E-40E5-0FE67C142D39}"/>
              </a:ext>
            </a:extLst>
          </p:cNvPr>
          <p:cNvSpPr txBox="1"/>
          <p:nvPr/>
        </p:nvSpPr>
        <p:spPr>
          <a:xfrm>
            <a:off x="5406039" y="1181907"/>
            <a:ext cx="5000263" cy="2246769"/>
          </a:xfrm>
          <a:prstGeom prst="rect">
            <a:avLst/>
          </a:prstGeom>
          <a:noFill/>
        </p:spPr>
        <p:txBody>
          <a:bodyPr wrap="square" lIns="91440" tIns="45720" rIns="91440" bIns="45720" rtlCol="0" anchor="t">
            <a:spAutoFit/>
          </a:bodyPr>
          <a:lstStyle/>
          <a:p>
            <a:r>
              <a:rPr lang="en-US" sz="2800" b="1"/>
              <a:t>For more information:</a:t>
            </a:r>
          </a:p>
          <a:p>
            <a:endParaRPr lang="en-US" sz="2800" b="1"/>
          </a:p>
          <a:p>
            <a:pPr marL="285750" indent="-285750">
              <a:buFont typeface="Arial" panose="020B0604020202020204" pitchFamily="34" charset="0"/>
              <a:buChar char="•"/>
            </a:pPr>
            <a:r>
              <a:rPr lang="en-US" sz="2800" b="1" u="sng"/>
              <a:t>www.southkingfire.org/fbc</a:t>
            </a:r>
          </a:p>
          <a:p>
            <a:pPr marL="285750" indent="-285750">
              <a:buFont typeface="Arial" panose="020B0604020202020204" pitchFamily="34" charset="0"/>
              <a:buChar char="•"/>
            </a:pPr>
            <a:r>
              <a:rPr lang="en-US" sz="2800">
                <a:hlinkClick r:id="rId4"/>
              </a:rPr>
              <a:t>fbc@southkingfire.org</a:t>
            </a:r>
            <a:r>
              <a:rPr lang="en-US" sz="2800"/>
              <a:t> </a:t>
            </a:r>
          </a:p>
          <a:p>
            <a:pPr marL="285750" indent="-285750">
              <a:buFont typeface="Arial" panose="020B0604020202020204" pitchFamily="34" charset="0"/>
              <a:buChar char="•"/>
            </a:pPr>
            <a:r>
              <a:rPr lang="en-US" sz="2800">
                <a:solidFill>
                  <a:srgbClr val="000000"/>
                </a:solidFill>
              </a:rPr>
              <a:t>253-839-6234</a:t>
            </a:r>
            <a:endParaRPr lang="en-US" sz="2800"/>
          </a:p>
        </p:txBody>
      </p:sp>
      <p:grpSp>
        <p:nvGrpSpPr>
          <p:cNvPr id="9" name="Group 8">
            <a:extLst>
              <a:ext uri="{FF2B5EF4-FFF2-40B4-BE49-F238E27FC236}">
                <a16:creationId xmlns:a16="http://schemas.microsoft.com/office/drawing/2014/main" id="{4EB3B509-F6B8-9DF9-3989-63660F160312}"/>
              </a:ext>
            </a:extLst>
          </p:cNvPr>
          <p:cNvGrpSpPr/>
          <p:nvPr/>
        </p:nvGrpSpPr>
        <p:grpSpPr>
          <a:xfrm>
            <a:off x="0" y="6075336"/>
            <a:ext cx="8880529" cy="782664"/>
            <a:chOff x="3311470" y="6075336"/>
            <a:chExt cx="8880529" cy="782664"/>
          </a:xfrm>
        </p:grpSpPr>
        <p:pic>
          <p:nvPicPr>
            <p:cNvPr id="10" name="Picture 9" descr="A screenshot of a computer&#10;&#10;Description automatically generated">
              <a:extLst>
                <a:ext uri="{FF2B5EF4-FFF2-40B4-BE49-F238E27FC236}">
                  <a16:creationId xmlns:a16="http://schemas.microsoft.com/office/drawing/2014/main" id="{06E147DC-BBA9-617A-B3A8-E20285B1F85B}"/>
                </a:ext>
              </a:extLst>
            </p:cNvPr>
            <p:cNvPicPr>
              <a:picLocks noChangeAspect="1"/>
            </p:cNvPicPr>
            <p:nvPr/>
          </p:nvPicPr>
          <p:blipFill rotWithShape="1">
            <a:blip r:embed="rId5">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11" name="TextBox 10">
              <a:extLst>
                <a:ext uri="{FF2B5EF4-FFF2-40B4-BE49-F238E27FC236}">
                  <a16:creationId xmlns:a16="http://schemas.microsoft.com/office/drawing/2014/main" id="{40D73C4F-02E5-4122-21CB-8AD35CED6CA7}"/>
                </a:ext>
              </a:extLst>
            </p:cNvPr>
            <p:cNvSpPr txBox="1"/>
            <p:nvPr/>
          </p:nvSpPr>
          <p:spPr>
            <a:xfrm>
              <a:off x="4215539" y="6138555"/>
              <a:ext cx="6535120" cy="707886"/>
            </a:xfrm>
            <a:prstGeom prst="rect">
              <a:avLst/>
            </a:prstGeom>
            <a:noFill/>
          </p:spPr>
          <p:txBody>
            <a:bodyPr wrap="square" lIns="91440" tIns="45720" rIns="91440" bIns="45720" anchor="t">
              <a:spAutoFit/>
            </a:bodyPr>
            <a:lstStyle/>
            <a:p>
              <a:pPr fontAlgn="base"/>
              <a:r>
                <a:rPr lang="en-US" sz="2000" b="1" i="0">
                  <a:solidFill>
                    <a:schemeClr val="bg1"/>
                  </a:solidFill>
                  <a:effectLst/>
                </a:rPr>
                <a:t>A Better Plan for the Future: </a:t>
              </a:r>
              <a:r>
                <a:rPr lang="en-US" sz="2000" b="0" i="0">
                  <a:solidFill>
                    <a:schemeClr val="bg1"/>
                  </a:solidFill>
                  <a:effectLst/>
                </a:rPr>
                <a:t> </a:t>
              </a:r>
              <a:r>
                <a:rPr lang="en-US" sz="2000" b="1">
                  <a:solidFill>
                    <a:schemeClr val="bg1"/>
                  </a:solidFill>
                </a:rPr>
                <a:t>The FBC</a:t>
              </a:r>
              <a:endParaRPr lang="en-US" sz="2000" b="1" i="0">
                <a:solidFill>
                  <a:schemeClr val="bg1"/>
                </a:solidFill>
                <a:effectLst/>
              </a:endParaRPr>
            </a:p>
            <a:p>
              <a:pPr fontAlgn="base"/>
              <a:r>
                <a:rPr lang="en-US" sz="2000" b="1" i="1">
                  <a:solidFill>
                    <a:srgbClr val="EBB837"/>
                  </a:solidFill>
                  <a:effectLst/>
                </a:rPr>
                <a:t>Matching </a:t>
              </a:r>
              <a:r>
                <a:rPr lang="en-US" sz="2000" b="1" i="1">
                  <a:solidFill>
                    <a:srgbClr val="EBB837"/>
                  </a:solidFill>
                </a:rPr>
                <a:t>Rising Demand</a:t>
              </a:r>
              <a:r>
                <a:rPr lang="en-US" sz="2000" b="1" i="1">
                  <a:solidFill>
                    <a:srgbClr val="EBB837"/>
                  </a:solidFill>
                  <a:effectLst/>
                </a:rPr>
                <a:t> with Stabilized Funding</a:t>
              </a:r>
              <a:endParaRPr lang="en-US" sz="2000" b="0" i="0">
                <a:solidFill>
                  <a:srgbClr val="EBB837"/>
                </a:solidFill>
                <a:effectLst/>
              </a:endParaRPr>
            </a:p>
          </p:txBody>
        </p:sp>
        <p:pic>
          <p:nvPicPr>
            <p:cNvPr id="12" name="Picture 11" descr="A blue shield with red text and a boat and mountains&#10;&#10;Description automatically generated">
              <a:extLst>
                <a:ext uri="{FF2B5EF4-FFF2-40B4-BE49-F238E27FC236}">
                  <a16:creationId xmlns:a16="http://schemas.microsoft.com/office/drawing/2014/main" id="{A87CCD61-EEEE-7386-340E-E3BE96FB00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pic>
        <p:nvPicPr>
          <p:cNvPr id="2" name="Picture 1">
            <a:extLst>
              <a:ext uri="{FF2B5EF4-FFF2-40B4-BE49-F238E27FC236}">
                <a16:creationId xmlns:a16="http://schemas.microsoft.com/office/drawing/2014/main" id="{9E26771F-4180-8B4A-E437-8FED88CD3B4D}"/>
              </a:ext>
            </a:extLst>
          </p:cNvPr>
          <p:cNvPicPr>
            <a:picLocks noChangeAspect="1"/>
          </p:cNvPicPr>
          <p:nvPr/>
        </p:nvPicPr>
        <p:blipFill>
          <a:blip r:embed="rId7"/>
          <a:stretch>
            <a:fillRect/>
          </a:stretch>
        </p:blipFill>
        <p:spPr>
          <a:xfrm>
            <a:off x="6291262" y="3430163"/>
            <a:ext cx="2309813" cy="2278912"/>
          </a:xfrm>
          <a:prstGeom prst="rect">
            <a:avLst/>
          </a:prstGeom>
        </p:spPr>
      </p:pic>
    </p:spTree>
    <p:extLst>
      <p:ext uri="{BB962C8B-B14F-4D97-AF65-F5344CB8AC3E}">
        <p14:creationId xmlns:p14="http://schemas.microsoft.com/office/powerpoint/2010/main" val="1818740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EA167F-B974-57C8-16E9-ABE1DB07C78E}"/>
              </a:ext>
            </a:extLst>
          </p:cNvPr>
          <p:cNvSpPr/>
          <p:nvPr/>
        </p:nvSpPr>
        <p:spPr>
          <a:xfrm>
            <a:off x="-114300" y="-76200"/>
            <a:ext cx="12306300" cy="1307148"/>
          </a:xfrm>
          <a:prstGeom prst="rect">
            <a:avLst/>
          </a:prstGeom>
          <a:solidFill>
            <a:srgbClr val="084B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16343C-8E94-4B77-A77B-F57B4B365D2E}"/>
              </a:ext>
            </a:extLst>
          </p:cNvPr>
          <p:cNvSpPr>
            <a:spLocks noGrp="1"/>
          </p:cNvSpPr>
          <p:nvPr>
            <p:ph type="title"/>
          </p:nvPr>
        </p:nvSpPr>
        <p:spPr>
          <a:xfrm>
            <a:off x="781050" y="108585"/>
            <a:ext cx="10515600" cy="1325563"/>
          </a:xfrm>
        </p:spPr>
        <p:txBody>
          <a:bodyPr/>
          <a:lstStyle/>
          <a:p>
            <a:r>
              <a:rPr lang="en-US">
                <a:solidFill>
                  <a:schemeClr val="bg1"/>
                </a:solidFill>
              </a:rPr>
              <a:t>Public Disclosure Commission Guidelines</a:t>
            </a:r>
          </a:p>
        </p:txBody>
      </p:sp>
      <p:graphicFrame>
        <p:nvGraphicFramePr>
          <p:cNvPr id="5" name="Table 4">
            <a:extLst>
              <a:ext uri="{FF2B5EF4-FFF2-40B4-BE49-F238E27FC236}">
                <a16:creationId xmlns:a16="http://schemas.microsoft.com/office/drawing/2014/main" id="{496FFEEE-0F8C-F7F5-2364-A19FED8ACF3D}"/>
              </a:ext>
            </a:extLst>
          </p:cNvPr>
          <p:cNvGraphicFramePr>
            <a:graphicFrameLocks noGrp="1"/>
          </p:cNvGraphicFramePr>
          <p:nvPr>
            <p:extLst>
              <p:ext uri="{D42A27DB-BD31-4B8C-83A1-F6EECF244321}">
                <p14:modId xmlns:p14="http://schemas.microsoft.com/office/powerpoint/2010/main" val="3657914881"/>
              </p:ext>
            </p:extLst>
          </p:nvPr>
        </p:nvGraphicFramePr>
        <p:xfrm>
          <a:off x="1924050" y="1351406"/>
          <a:ext cx="7829550" cy="5175505"/>
        </p:xfrm>
        <a:graphic>
          <a:graphicData uri="http://schemas.openxmlformats.org/drawingml/2006/table">
            <a:tbl>
              <a:tblPr firstRow="1" firstCol="1" bandRow="1"/>
              <a:tblGrid>
                <a:gridCol w="2609292">
                  <a:extLst>
                    <a:ext uri="{9D8B030D-6E8A-4147-A177-3AD203B41FA5}">
                      <a16:colId xmlns:a16="http://schemas.microsoft.com/office/drawing/2014/main" val="1507761408"/>
                    </a:ext>
                  </a:extLst>
                </a:gridCol>
                <a:gridCol w="2610129">
                  <a:extLst>
                    <a:ext uri="{9D8B030D-6E8A-4147-A177-3AD203B41FA5}">
                      <a16:colId xmlns:a16="http://schemas.microsoft.com/office/drawing/2014/main" val="3900514774"/>
                    </a:ext>
                  </a:extLst>
                </a:gridCol>
                <a:gridCol w="2610129">
                  <a:extLst>
                    <a:ext uri="{9D8B030D-6E8A-4147-A177-3AD203B41FA5}">
                      <a16:colId xmlns:a16="http://schemas.microsoft.com/office/drawing/2014/main" val="3291669638"/>
                    </a:ext>
                  </a:extLst>
                </a:gridCol>
              </a:tblGrid>
              <a:tr h="630814">
                <a:tc>
                  <a:txBody>
                    <a:bodyPr/>
                    <a:lstStyle/>
                    <a:p>
                      <a:pPr marL="0" marR="0" algn="ctr">
                        <a:lnSpc>
                          <a:spcPct val="107000"/>
                        </a:lnSpc>
                        <a:spcBef>
                          <a:spcPts val="0"/>
                        </a:spcBef>
                        <a:spcAft>
                          <a:spcPts val="800"/>
                        </a:spcAft>
                      </a:pPr>
                      <a:r>
                        <a:rPr lang="en-US" sz="1800" b="1" dirty="0">
                          <a:solidFill>
                            <a:srgbClr val="FFFFFF"/>
                          </a:solidFill>
                          <a:effectLst/>
                          <a:latin typeface="Aptos"/>
                          <a:ea typeface="Aptos" panose="020B0004020202020204" pitchFamily="34" charset="0"/>
                          <a:cs typeface="Times New Roman"/>
                        </a:rPr>
                        <a:t>Permitted on Work Time</a:t>
                      </a:r>
                      <a:endParaRPr lang="en-US" sz="1600" dirty="0">
                        <a:effectLst/>
                        <a:latin typeface="Aptos"/>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FB3B2"/>
                    </a:solidFill>
                  </a:tcPr>
                </a:tc>
                <a:tc>
                  <a:txBody>
                    <a:bodyPr/>
                    <a:lstStyle/>
                    <a:p>
                      <a:pPr marL="0" marR="0" algn="ctr">
                        <a:lnSpc>
                          <a:spcPct val="107000"/>
                        </a:lnSpc>
                        <a:spcBef>
                          <a:spcPts val="0"/>
                        </a:spcBef>
                        <a:spcAft>
                          <a:spcPts val="800"/>
                        </a:spcAft>
                      </a:pPr>
                      <a:r>
                        <a:rPr lang="en-US" sz="1800" b="1" dirty="0">
                          <a:solidFill>
                            <a:srgbClr val="FFFFFF"/>
                          </a:solidFill>
                          <a:effectLst/>
                          <a:latin typeface="Aptos"/>
                          <a:ea typeface="Aptos" panose="020B0004020202020204" pitchFamily="34" charset="0"/>
                          <a:cs typeface="Times New Roman"/>
                        </a:rPr>
                        <a:t>Permitted on Your Own Time </a:t>
                      </a:r>
                      <a:endParaRPr lang="en-US"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84B92"/>
                    </a:solidFill>
                  </a:tcPr>
                </a:tc>
                <a:tc>
                  <a:txBody>
                    <a:bodyPr/>
                    <a:lstStyle/>
                    <a:p>
                      <a:pPr marL="0" marR="0" algn="ctr">
                        <a:lnSpc>
                          <a:spcPct val="107000"/>
                        </a:lnSpc>
                        <a:spcBef>
                          <a:spcPts val="0"/>
                        </a:spcBef>
                        <a:spcAft>
                          <a:spcPts val="800"/>
                        </a:spcAft>
                      </a:pPr>
                      <a:r>
                        <a:rPr lang="en-US" sz="1800" b="1" dirty="0">
                          <a:solidFill>
                            <a:srgbClr val="000000"/>
                          </a:solidFill>
                          <a:effectLst/>
                          <a:latin typeface="Aptos"/>
                          <a:ea typeface="Aptos" panose="020B0004020202020204" pitchFamily="34" charset="0"/>
                          <a:cs typeface="Times New Roman"/>
                        </a:rPr>
                        <a:t>Not Permitted</a:t>
                      </a:r>
                      <a:endParaRPr lang="en-US" sz="1600" dirty="0">
                        <a:effectLst/>
                        <a:latin typeface="Aptos"/>
                        <a:ea typeface="Aptos" panose="020B0004020202020204" pitchFamily="34" charset="0"/>
                        <a:cs typeface="Times New Roman"/>
                      </a:endParaRPr>
                    </a:p>
                    <a:p>
                      <a:pPr marL="0" marR="0" algn="ctr">
                        <a:lnSpc>
                          <a:spcPct val="107000"/>
                        </a:lnSpc>
                        <a:spcBef>
                          <a:spcPts val="0"/>
                        </a:spcBef>
                        <a:spcAft>
                          <a:spcPts val="0"/>
                        </a:spcAft>
                      </a:pPr>
                      <a:endParaRPr lang="en-US" sz="1600" dirty="0">
                        <a:effectLst/>
                        <a:latin typeface="Aptos"/>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2520"/>
                    </a:solidFill>
                  </a:tcPr>
                </a:tc>
                <a:extLst>
                  <a:ext uri="{0D108BD9-81ED-4DB2-BD59-A6C34878D82A}">
                    <a16:rowId xmlns:a16="http://schemas.microsoft.com/office/drawing/2014/main" val="1087415110"/>
                  </a:ext>
                </a:extLst>
              </a:tr>
              <a:tr h="3847080">
                <a:tc>
                  <a:txBody>
                    <a:bodyPr/>
                    <a:lstStyle/>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Respond to questions about the ballot proposition by providing the facts.</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Display campaign materials on your personal vehicle.</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Hold informational meetings and present facts about the levy or bond.</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Encourage people to register to vote and to vote on Election Day.</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Wear campaign buttons, T- shirts, etc.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Campaign for or against the ballot proposition.</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Display campaign materials on your personal vehicles.</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Organize and participate in rallies and sign waving events.</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Make phone calls or doorbell.</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Fundraise or make personal contributions.</a:t>
                      </a:r>
                    </a:p>
                    <a:p>
                      <a:pPr marL="342900" marR="0" lvl="0" indent="-342900">
                        <a:lnSpc>
                          <a:spcPct val="107000"/>
                        </a:lnSpc>
                        <a:spcBef>
                          <a:spcPts val="0"/>
                        </a:spcBef>
                        <a:spcAft>
                          <a:spcPts val="800"/>
                        </a:spcAft>
                        <a:buFont typeface="Symbol" panose="05050102010706020507" pitchFamily="18" charset="2"/>
                        <a:buChar char=""/>
                      </a:pPr>
                      <a:r>
                        <a:rPr lang="en-US" sz="1600" dirty="0">
                          <a:effectLst/>
                          <a:latin typeface="Aptos"/>
                          <a:ea typeface="Aptos" panose="020B0004020202020204" pitchFamily="34" charset="0"/>
                          <a:cs typeface="Times New Roman"/>
                        </a:rPr>
                        <a:t>Wear campaign buttons, T-shirts, etc.</a:t>
                      </a:r>
                    </a:p>
                    <a:p>
                      <a:pPr marL="0" marR="0">
                        <a:lnSpc>
                          <a:spcPct val="107000"/>
                        </a:lnSpc>
                        <a:spcBef>
                          <a:spcPts val="0"/>
                        </a:spcBef>
                        <a:spcAft>
                          <a:spcPts val="0"/>
                        </a:spcAft>
                      </a:pPr>
                      <a:endParaRPr lang="en-US" sz="1600" dirty="0">
                        <a:effectLst/>
                        <a:latin typeface="Aptos"/>
                        <a:ea typeface="Aptos" panose="020B0004020202020204" pitchFamily="34" charset="0"/>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a:effectLst/>
                          <a:latin typeface="Aptos"/>
                          <a:ea typeface="Aptos" panose="020B0004020202020204" pitchFamily="34" charset="0"/>
                          <a:cs typeface="Times New Roman"/>
                        </a:rPr>
                        <a:t>Use district supplies, equipment, or facilities to print, email,  distribute or otherwise produce materials to promote or oppose the ballot proposition.</a:t>
                      </a: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Aptos"/>
                          <a:ea typeface="Aptos" panose="020B0004020202020204" pitchFamily="34" charset="0"/>
                          <a:cs typeface="Times New Roman"/>
                        </a:rPr>
                        <a:t>Display promotional campaign materials in or on district vehicles or in district publications.</a:t>
                      </a:r>
                    </a:p>
                    <a:p>
                      <a:pPr marL="342900" marR="0" lvl="0" indent="-342900">
                        <a:lnSpc>
                          <a:spcPct val="107000"/>
                        </a:lnSpc>
                        <a:spcBef>
                          <a:spcPts val="0"/>
                        </a:spcBef>
                        <a:spcAft>
                          <a:spcPts val="800"/>
                        </a:spcAft>
                        <a:buFont typeface="Symbol" panose="05050102010706020507" pitchFamily="18" charset="2"/>
                        <a:buChar char=""/>
                      </a:pPr>
                      <a:r>
                        <a:rPr lang="en-US" sz="1600" dirty="0">
                          <a:effectLst/>
                          <a:latin typeface="Aptos"/>
                          <a:ea typeface="Aptos" panose="020B0004020202020204" pitchFamily="34" charset="0"/>
                          <a:cs typeface="Times New Roman"/>
                        </a:rPr>
                        <a:t>Post promotional campaign materials in fire district facilities or on fire district grounds.</a:t>
                      </a:r>
                    </a:p>
                    <a:p>
                      <a:pPr marL="0" marR="0">
                        <a:lnSpc>
                          <a:spcPct val="107000"/>
                        </a:lnSpc>
                        <a:spcBef>
                          <a:spcPts val="0"/>
                        </a:spcBef>
                        <a:spcAft>
                          <a:spcPts val="0"/>
                        </a:spcAft>
                      </a:pPr>
                      <a:endParaRPr lang="en-US" sz="16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612757"/>
                  </a:ext>
                </a:extLst>
              </a:tr>
            </a:tbl>
          </a:graphicData>
        </a:graphic>
      </p:graphicFrame>
      <p:sp>
        <p:nvSpPr>
          <p:cNvPr id="11" name="TextBox 10">
            <a:extLst>
              <a:ext uri="{FF2B5EF4-FFF2-40B4-BE49-F238E27FC236}">
                <a16:creationId xmlns:a16="http://schemas.microsoft.com/office/drawing/2014/main" id="{5A829648-2B15-587C-DBFC-DD7CA5E24D6B}"/>
              </a:ext>
            </a:extLst>
          </p:cNvPr>
          <p:cNvSpPr txBox="1"/>
          <p:nvPr/>
        </p:nvSpPr>
        <p:spPr>
          <a:xfrm rot="20119897">
            <a:off x="65337" y="1722689"/>
            <a:ext cx="1524000" cy="646331"/>
          </a:xfrm>
          <a:prstGeom prst="rect">
            <a:avLst/>
          </a:prstGeom>
          <a:noFill/>
        </p:spPr>
        <p:txBody>
          <a:bodyPr wrap="square" rtlCol="0">
            <a:spAutoFit/>
          </a:bodyPr>
          <a:lstStyle/>
          <a:p>
            <a:pPr algn="ctr"/>
            <a:r>
              <a:rPr lang="en-US" b="1" i="1"/>
              <a:t>STAFF ONLY SLIDE</a:t>
            </a:r>
          </a:p>
        </p:txBody>
      </p:sp>
    </p:spTree>
    <p:extLst>
      <p:ext uri="{BB962C8B-B14F-4D97-AF65-F5344CB8AC3E}">
        <p14:creationId xmlns:p14="http://schemas.microsoft.com/office/powerpoint/2010/main" val="3471668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dog&#10;&#10;Description automatically generated">
            <a:extLst>
              <a:ext uri="{FF2B5EF4-FFF2-40B4-BE49-F238E27FC236}">
                <a16:creationId xmlns:a16="http://schemas.microsoft.com/office/drawing/2014/main" id="{CF37BC69-0B2C-A607-C7C1-6A0DC831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0"/>
            <a:ext cx="12192000" cy="6858000"/>
          </a:xfrm>
          <a:prstGeom prst="rect">
            <a:avLst/>
          </a:prstGeom>
        </p:spPr>
      </p:pic>
      <p:grpSp>
        <p:nvGrpSpPr>
          <p:cNvPr id="4" name="Group 3">
            <a:extLst>
              <a:ext uri="{FF2B5EF4-FFF2-40B4-BE49-F238E27FC236}">
                <a16:creationId xmlns:a16="http://schemas.microsoft.com/office/drawing/2014/main" id="{A5EBFD53-976B-AF0E-ED52-50AFD6B371A3}"/>
              </a:ext>
            </a:extLst>
          </p:cNvPr>
          <p:cNvGrpSpPr/>
          <p:nvPr/>
        </p:nvGrpSpPr>
        <p:grpSpPr>
          <a:xfrm>
            <a:off x="4142509" y="6075336"/>
            <a:ext cx="8049490" cy="782664"/>
            <a:chOff x="3311470" y="6075336"/>
            <a:chExt cx="8880529" cy="782664"/>
          </a:xfrm>
        </p:grpSpPr>
        <p:pic>
          <p:nvPicPr>
            <p:cNvPr id="5" name="Picture 4" descr="A screenshot of a computer&#10;&#10;Description automatically generated">
              <a:extLst>
                <a:ext uri="{FF2B5EF4-FFF2-40B4-BE49-F238E27FC236}">
                  <a16:creationId xmlns:a16="http://schemas.microsoft.com/office/drawing/2014/main" id="{8E200F7F-5F1E-D468-C6A7-3A40E96B8932}"/>
                </a:ext>
              </a:extLst>
            </p:cNvPr>
            <p:cNvPicPr>
              <a:picLocks noChangeAspect="1"/>
            </p:cNvPicPr>
            <p:nvPr/>
          </p:nvPicPr>
          <p:blipFill rotWithShape="1">
            <a:blip r:embed="rId4">
              <a:extLst>
                <a:ext uri="{28A0092B-C50C-407E-A947-70E740481C1C}">
                  <a14:useLocalDpi xmlns:a14="http://schemas.microsoft.com/office/drawing/2010/main" val="0"/>
                </a:ext>
              </a:extLst>
            </a:blip>
            <a:srcRect t="9605" r="22987" b="70672"/>
            <a:stretch/>
          </p:blipFill>
          <p:spPr>
            <a:xfrm>
              <a:off x="3311470" y="6075336"/>
              <a:ext cx="8880529" cy="782664"/>
            </a:xfrm>
            <a:prstGeom prst="rect">
              <a:avLst/>
            </a:prstGeom>
          </p:spPr>
        </p:pic>
        <p:sp>
          <p:nvSpPr>
            <p:cNvPr id="6" name="TextBox 5">
              <a:extLst>
                <a:ext uri="{FF2B5EF4-FFF2-40B4-BE49-F238E27FC236}">
                  <a16:creationId xmlns:a16="http://schemas.microsoft.com/office/drawing/2014/main" id="{2631CA16-126A-45CC-5AD4-42B2976B77B2}"/>
                </a:ext>
              </a:extLst>
            </p:cNvPr>
            <p:cNvSpPr txBox="1"/>
            <p:nvPr/>
          </p:nvSpPr>
          <p:spPr>
            <a:xfrm>
              <a:off x="4215539" y="6138555"/>
              <a:ext cx="6535120" cy="707886"/>
            </a:xfrm>
            <a:prstGeom prst="rect">
              <a:avLst/>
            </a:prstGeom>
            <a:noFill/>
          </p:spPr>
          <p:txBody>
            <a:bodyPr wrap="square" lIns="91440" tIns="45720" rIns="91440" bIns="45720" anchor="t">
              <a:spAutoFit/>
            </a:bodyPr>
            <a:lstStyle/>
            <a:p>
              <a:pPr fontAlgn="base"/>
              <a:r>
                <a:rPr lang="en-US" sz="2000" b="1" i="0">
                  <a:solidFill>
                    <a:schemeClr val="bg1"/>
                  </a:solidFill>
                  <a:effectLst/>
                </a:rPr>
                <a:t>A Better Plan for the Future:</a:t>
              </a:r>
              <a:r>
                <a:rPr lang="en-US" sz="2000" i="0">
                  <a:solidFill>
                    <a:schemeClr val="bg1"/>
                  </a:solidFill>
                  <a:effectLst/>
                </a:rPr>
                <a:t> </a:t>
              </a:r>
              <a:r>
                <a:rPr lang="en-US" sz="2000" b="0" i="0">
                  <a:solidFill>
                    <a:schemeClr val="bg1"/>
                  </a:solidFill>
                  <a:effectLst/>
                </a:rPr>
                <a:t> </a:t>
              </a:r>
              <a:r>
                <a:rPr lang="en-US" sz="2000">
                  <a:solidFill>
                    <a:schemeClr val="bg1"/>
                  </a:solidFill>
                </a:rPr>
                <a:t>The FBC</a:t>
              </a:r>
              <a:endParaRPr lang="en-US" sz="2000" b="0" i="0">
                <a:solidFill>
                  <a:schemeClr val="bg1"/>
                </a:solidFill>
                <a:effectLst/>
              </a:endParaRPr>
            </a:p>
            <a:p>
              <a:pPr rtl="0" fontAlgn="base"/>
              <a:r>
                <a:rPr lang="en-US" sz="2000" b="1" i="1">
                  <a:solidFill>
                    <a:srgbClr val="EBB837"/>
                  </a:solidFill>
                  <a:effectLst/>
                </a:rPr>
                <a:t>Matching </a:t>
              </a:r>
              <a:r>
                <a:rPr lang="en-US" sz="2000" b="1" i="1">
                  <a:solidFill>
                    <a:srgbClr val="EBB837"/>
                  </a:solidFill>
                </a:rPr>
                <a:t>Rising</a:t>
              </a:r>
              <a:r>
                <a:rPr lang="en-US" sz="2000" b="1" i="1">
                  <a:solidFill>
                    <a:srgbClr val="EBB837"/>
                  </a:solidFill>
                  <a:effectLst/>
                </a:rPr>
                <a:t> Demand with Stabilized Funding</a:t>
              </a:r>
              <a:endParaRPr lang="en-US" sz="2000" b="0" i="0">
                <a:solidFill>
                  <a:srgbClr val="EBB837"/>
                </a:solidFill>
                <a:effectLst/>
              </a:endParaRPr>
            </a:p>
          </p:txBody>
        </p:sp>
        <p:pic>
          <p:nvPicPr>
            <p:cNvPr id="7" name="Picture 6" descr="A blue shield with red text and a boat and mountains&#10;&#10;Description automatically generated">
              <a:extLst>
                <a:ext uri="{FF2B5EF4-FFF2-40B4-BE49-F238E27FC236}">
                  <a16:creationId xmlns:a16="http://schemas.microsoft.com/office/drawing/2014/main" id="{0C5B90DD-7EEC-B51D-4158-3F9ECE14D9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2254" y="6163006"/>
              <a:ext cx="583535" cy="658984"/>
            </a:xfrm>
            <a:prstGeom prst="rect">
              <a:avLst/>
            </a:prstGeom>
          </p:spPr>
        </p:pic>
      </p:grpSp>
      <p:sp>
        <p:nvSpPr>
          <p:cNvPr id="8" name="Title 1">
            <a:extLst>
              <a:ext uri="{FF2B5EF4-FFF2-40B4-BE49-F238E27FC236}">
                <a16:creationId xmlns:a16="http://schemas.microsoft.com/office/drawing/2014/main" id="{C59014A1-FE54-03BA-74BD-73E6540D975B}"/>
              </a:ext>
            </a:extLst>
          </p:cNvPr>
          <p:cNvSpPr>
            <a:spLocks noGrp="1"/>
          </p:cNvSpPr>
          <p:nvPr>
            <p:ph type="title"/>
          </p:nvPr>
        </p:nvSpPr>
        <p:spPr>
          <a:xfrm>
            <a:off x="6168324" y="1491335"/>
            <a:ext cx="5211305" cy="2734536"/>
          </a:xfrm>
        </p:spPr>
        <p:txBody>
          <a:bodyPr>
            <a:normAutofit/>
          </a:bodyPr>
          <a:lstStyle/>
          <a:p>
            <a:pPr algn="ctr"/>
            <a:r>
              <a:rPr lang="en-US" sz="6000"/>
              <a:t>Questions? </a:t>
            </a:r>
          </a:p>
        </p:txBody>
      </p:sp>
    </p:spTree>
    <p:extLst>
      <p:ext uri="{BB962C8B-B14F-4D97-AF65-F5344CB8AC3E}">
        <p14:creationId xmlns:p14="http://schemas.microsoft.com/office/powerpoint/2010/main" val="19922465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26</Slides>
  <Notes>26</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Exemptions </vt:lpstr>
      <vt:lpstr>Fire Benefit Charge – August 6, 2024 Ballot</vt:lpstr>
      <vt:lpstr>What If the Fire Benefit Charge is Not Approved by Voters</vt:lpstr>
      <vt:lpstr>PowerPoint Presentation</vt:lpstr>
      <vt:lpstr>PowerPoint Presentation</vt:lpstr>
      <vt:lpstr>Public Disclosure Commission Guidelines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Kassie Swenson</dc:creator>
  <cp:revision>39</cp:revision>
  <dcterms:created xsi:type="dcterms:W3CDTF">2024-03-21T22:39:36Z</dcterms:created>
  <dcterms:modified xsi:type="dcterms:W3CDTF">2024-05-01T23:37:11Z</dcterms:modified>
</cp:coreProperties>
</file>